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</p:sldMasterIdLst>
  <p:notesMasterIdLst>
    <p:notesMasterId r:id="rId19"/>
  </p:notesMasterIdLst>
  <p:sldIdLst>
    <p:sldId id="272" r:id="rId3"/>
    <p:sldId id="256" r:id="rId4"/>
    <p:sldId id="257" r:id="rId5"/>
    <p:sldId id="269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70" r:id="rId16"/>
    <p:sldId id="273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2160" userDrawn="1">
          <p15:clr>
            <a:srgbClr val="A4A3A4"/>
          </p15:clr>
        </p15:guide>
        <p15:guide id="5" pos="30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ng vũ" initials="tv" lastIdx="1" clrIdx="0">
    <p:extLst>
      <p:ext uri="{19B8F6BF-5375-455C-9EA6-DF929625EA0E}">
        <p15:presenceInfo xmlns:p15="http://schemas.microsoft.com/office/powerpoint/2012/main" userId="417c5fda5f872b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3120" autoAdjust="0"/>
  </p:normalViewPr>
  <p:slideViewPr>
    <p:cSldViewPr snapToGrid="0" showGuides="1">
      <p:cViewPr varScale="1">
        <p:scale>
          <a:sx n="82" d="100"/>
          <a:sy n="82" d="100"/>
        </p:scale>
        <p:origin x="725" y="58"/>
      </p:cViewPr>
      <p:guideLst>
        <p:guide orient="horz" pos="2184"/>
        <p:guide pos="3840"/>
        <p:guide pos="2160"/>
        <p:guide pos="30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2T23:05:58.416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04810-1344-4168-9972-0B200BCB2D16}" type="datetimeFigureOut">
              <a:rPr lang="en-US" smtClean="0"/>
              <a:pPr/>
              <a:t>12/23/2020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6E3E4-155C-4EAB-B400-116CA6D16F4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9D1B9-7616-4E53-9739-702FF75269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301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6E3E4-155C-4EAB-B400-116CA6D16F4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6E3E4-155C-4EAB-B400-116CA6D16F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13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6E3E4-155C-4EAB-B400-116CA6D16F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3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6E3E4-155C-4EAB-B400-116CA6D16F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00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6E3E4-155C-4EAB-B400-116CA6D16F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29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7ABC5-8ECE-4FC1-84F1-50D412501D0C}" type="datetime1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43E9F-415E-4591-B75E-CE005DEE85A2}" type="datetime1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5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5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9B26A-3953-4F6A-8056-E11D2E5C3D86}" type="datetime1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FA7B8E-F58C-4B7B-8201-25D8C6B1AB2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12/23/2020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8ED89C-41E0-4057-B75C-DFE3481A8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63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2C580D-DD3B-4001-A4D7-9640B41CE0B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12/23/2020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8ED89C-41E0-4057-B75C-DFE3481A8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727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EA0761-CF18-4F9A-BE3E-D5D7A10B535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12/23/2020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8ED89C-41E0-4057-B75C-DFE3481A8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371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77F58D-E939-4602-8D52-443E23EEDD96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12/23/2020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8ED89C-41E0-4057-B75C-DFE3481A8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058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3E810-D560-4C46-AF99-C3EDE908DEA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12/23/2020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8ED89C-41E0-4057-B75C-DFE3481A8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795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D335C-7AAF-459B-8BBF-BEC2D1A4D58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12/23/2020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8ED89C-41E0-4057-B75C-DFE3481A8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591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522022-EBEC-46A0-8DFF-E6A06E9F57B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12/23/2020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8ED89C-41E0-4057-B75C-DFE3481A8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1548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B031C0-AF10-4240-8B8F-F33C724457E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12/23/2020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8ED89C-41E0-4057-B75C-DFE3481A8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60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995F-0270-4FAF-8D39-B47210A6719F}" type="datetime1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229D65-DE15-4D83-A424-E1D58FCD8FD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12/23/2020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8ED89C-41E0-4057-B75C-DFE3481A8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556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0CC820-5B95-4816-AE88-36F29D203C0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12/23/2020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8ED89C-41E0-4057-B75C-DFE3481A8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1691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E31E85-C952-49B3-8A55-30920DC8DD0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12/23/2020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8ED89C-41E0-4057-B75C-DFE3481A8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61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3A787-13B5-40D8-9DF6-8167204F8077}" type="datetime1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B1684-00FD-43F4-B989-EAD7CAD30ABD}" type="datetime1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733D-2D20-44B3-BD87-A7E28C7BFE10}" type="datetime1">
              <a:rPr lang="en-US" smtClean="0"/>
              <a:t>12/23/2020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0B43C-AA14-43B6-BD35-63EB900B3275}" type="datetime1">
              <a:rPr lang="en-US" smtClean="0"/>
              <a:t>12/23/2020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DD75-9F17-4993-B5A8-137BFEBB3606}" type="datetime1">
              <a:rPr lang="en-US" smtClean="0"/>
              <a:t>12/23/2020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3C1B8-BDCA-41CF-927A-F99922389D4A}" type="datetime1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4D3A-B952-45B1-928B-160716B98D29}" type="datetime1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B6442-85EA-4CDA-89C6-DBBCBE29BE98}" type="datetime1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29A35-58E8-4872-AF56-CDEFF92469C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E0415C-AE67-4422-B8A6-D779FE6C2ED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12/23/2020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8ED89C-41E0-4057-B75C-DFE3481A8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50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comments" Target="../comments/comment1.xml"/><Relationship Id="rId4" Type="http://schemas.openxmlformats.org/officeDocument/2006/relationships/image" Target="../media/image11.jpg"/><Relationship Id="rId9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700000">
            <a:off x="3974987" y="1543049"/>
            <a:ext cx="4086225" cy="4086225"/>
          </a:xfrm>
          <a:prstGeom prst="rect">
            <a:avLst/>
          </a:prstGeom>
          <a:solidFill>
            <a:srgbClr val="001442"/>
          </a:solidFill>
          <a:ln>
            <a:solidFill>
              <a:srgbClr val="0019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 rot="2700000">
            <a:off x="9093896" y="3105772"/>
            <a:ext cx="960784" cy="960784"/>
          </a:xfrm>
          <a:prstGeom prst="rect">
            <a:avLst/>
          </a:prstGeom>
          <a:solidFill>
            <a:schemeClr val="bg1"/>
          </a:solidFill>
          <a:ln>
            <a:solidFill>
              <a:srgbClr val="0019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 rot="2700000">
            <a:off x="1956346" y="3105771"/>
            <a:ext cx="960784" cy="960784"/>
          </a:xfrm>
          <a:prstGeom prst="rect">
            <a:avLst/>
          </a:prstGeom>
          <a:solidFill>
            <a:schemeClr val="bg1"/>
          </a:solidFill>
          <a:ln>
            <a:solidFill>
              <a:srgbClr val="0019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 rot="2700000">
            <a:off x="2170111" y="3316604"/>
            <a:ext cx="533256" cy="539117"/>
          </a:xfrm>
          <a:prstGeom prst="rect">
            <a:avLst/>
          </a:prstGeom>
          <a:solidFill>
            <a:srgbClr val="000F32"/>
          </a:solidFill>
          <a:ln>
            <a:solidFill>
              <a:srgbClr val="0019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 rot="2700000">
            <a:off x="9307659" y="3316605"/>
            <a:ext cx="533256" cy="539117"/>
          </a:xfrm>
          <a:prstGeom prst="rect">
            <a:avLst/>
          </a:prstGeom>
          <a:solidFill>
            <a:srgbClr val="000F32"/>
          </a:solidFill>
          <a:ln>
            <a:solidFill>
              <a:srgbClr val="0019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4050009" y="1771736"/>
            <a:ext cx="3923596" cy="3628849"/>
            <a:chOff x="4497211" y="1947861"/>
            <a:chExt cx="2960864" cy="2738439"/>
          </a:xfrm>
        </p:grpSpPr>
        <p:sp>
          <p:nvSpPr>
            <p:cNvPr id="22" name="Oval 21"/>
            <p:cNvSpPr/>
            <p:nvPr/>
          </p:nvSpPr>
          <p:spPr>
            <a:xfrm>
              <a:off x="4719638" y="1947863"/>
              <a:ext cx="2738437" cy="273843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4505128" y="1947862"/>
              <a:ext cx="2738437" cy="273843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497211" y="1947861"/>
              <a:ext cx="1476484" cy="2738438"/>
            </a:xfrm>
            <a:custGeom>
              <a:avLst/>
              <a:gdLst>
                <a:gd name="connsiteX0" fmla="*/ 1369219 w 1476484"/>
                <a:gd name="connsiteY0" fmla="*/ 0 h 2738438"/>
                <a:gd name="connsiteX1" fmla="*/ 1476484 w 1476484"/>
                <a:gd name="connsiteY1" fmla="*/ 5416 h 2738438"/>
                <a:gd name="connsiteX2" fmla="*/ 1443734 w 1476484"/>
                <a:gd name="connsiteY2" fmla="*/ 7070 h 2738438"/>
                <a:gd name="connsiteX3" fmla="*/ 214510 w 1476484"/>
                <a:gd name="connsiteY3" fmla="*/ 1369220 h 2738438"/>
                <a:gd name="connsiteX4" fmla="*/ 1443734 w 1476484"/>
                <a:gd name="connsiteY4" fmla="*/ 2731370 h 2738438"/>
                <a:gd name="connsiteX5" fmla="*/ 1476464 w 1476484"/>
                <a:gd name="connsiteY5" fmla="*/ 2733023 h 2738438"/>
                <a:gd name="connsiteX6" fmla="*/ 1369219 w 1476484"/>
                <a:gd name="connsiteY6" fmla="*/ 2738438 h 2738438"/>
                <a:gd name="connsiteX7" fmla="*/ 0 w 1476484"/>
                <a:gd name="connsiteY7" fmla="*/ 1369219 h 2738438"/>
                <a:gd name="connsiteX8" fmla="*/ 1369219 w 1476484"/>
                <a:gd name="connsiteY8" fmla="*/ 0 h 273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6484" h="2738438">
                  <a:moveTo>
                    <a:pt x="1369219" y="0"/>
                  </a:moveTo>
                  <a:lnTo>
                    <a:pt x="1476484" y="5416"/>
                  </a:lnTo>
                  <a:lnTo>
                    <a:pt x="1443734" y="7070"/>
                  </a:lnTo>
                  <a:cubicBezTo>
                    <a:pt x="753297" y="77188"/>
                    <a:pt x="214510" y="660283"/>
                    <a:pt x="214510" y="1369220"/>
                  </a:cubicBezTo>
                  <a:cubicBezTo>
                    <a:pt x="214510" y="2078157"/>
                    <a:pt x="753297" y="2661252"/>
                    <a:pt x="1443734" y="2731370"/>
                  </a:cubicBezTo>
                  <a:lnTo>
                    <a:pt x="1476464" y="2733023"/>
                  </a:lnTo>
                  <a:lnTo>
                    <a:pt x="1369219" y="2738438"/>
                  </a:lnTo>
                  <a:cubicBezTo>
                    <a:pt x="613020" y="2738438"/>
                    <a:pt x="0" y="2125418"/>
                    <a:pt x="0" y="1369219"/>
                  </a:cubicBezTo>
                  <a:cubicBezTo>
                    <a:pt x="0" y="613020"/>
                    <a:pt x="613020" y="0"/>
                    <a:pt x="1369219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244835" y="4008517"/>
            <a:ext cx="180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CTK44A - DLU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005934" y="2075789"/>
            <a:ext cx="2285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HELLO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75898" y="4359955"/>
            <a:ext cx="215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ubai Medium" panose="020B0603030403030204" pitchFamily="34" charset="-78"/>
                <a:ea typeface="+mn-ea"/>
                <a:cs typeface="Dubai Medium" panose="020B0603030403030204" pitchFamily="34" charset="-78"/>
              </a:rPr>
              <a:t>Everyone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ubai Medium" panose="020B0603030403030204" pitchFamily="34" charset="-78"/>
              <a:ea typeface="+mn-ea"/>
              <a:cs typeface="Dubai Medium" panose="020B0603030403030204" pitchFamily="34" charset="-78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075898" y="2264810"/>
            <a:ext cx="2050047" cy="5922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30946" y="4359953"/>
            <a:ext cx="2097642" cy="5479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8ED89C-41E0-4057-B75C-DFE3481A8E88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71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-0.00065 0.0895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-0.00052 -0.14583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9" grpId="0"/>
      <p:bldP spid="40" grpId="0"/>
      <p:bldP spid="4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elephant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6230218" y="1672535"/>
            <a:ext cx="5637932" cy="37952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27FB19-320F-4A81-A480-41C9F99E1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66" y="3326022"/>
            <a:ext cx="5334000" cy="3171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FCFF18-1269-45F4-8A57-3F85C3702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71450"/>
            <a:ext cx="5637932" cy="3002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F06341-2105-40F3-A890-9602D7F35EF0}"/>
              </a:ext>
            </a:extLst>
          </p:cNvPr>
          <p:cNvSpPr txBox="1"/>
          <p:nvPr/>
        </p:nvSpPr>
        <p:spPr>
          <a:xfrm>
            <a:off x="6268320" y="504825"/>
            <a:ext cx="49902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heo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đàn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bờ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Trang, Phan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C569A-E694-440C-B2A1-845F1C753DC9}"/>
              </a:ext>
            </a:extLst>
          </p:cNvPr>
          <p:cNvSpPr txBox="1"/>
          <p:nvPr/>
        </p:nvSpPr>
        <p:spPr>
          <a:xfrm>
            <a:off x="6230218" y="5819775"/>
            <a:ext cx="56379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đàn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 ở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bìa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rừng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Nam.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z="1600" b="1" smtClean="0"/>
              <a:pPr/>
              <a:t>10</a:t>
            </a:fld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24754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32AC9969-A798-42CE-B939-0C388EDE9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533002"/>
            <a:ext cx="683895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rất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biện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vệ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đại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nổi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bật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hẳn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nào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xã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hội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hưởng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Covid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19.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A642B5-D3C2-4FB2-A60D-C1F14D6B15A8}"/>
              </a:ext>
            </a:extLst>
          </p:cNvPr>
          <p:cNvSpPr txBox="1"/>
          <p:nvPr/>
        </p:nvSpPr>
        <p:spPr>
          <a:xfrm flipH="1">
            <a:off x="587476" y="181600"/>
            <a:ext cx="80010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?</a:t>
            </a:r>
            <a:endParaRPr lang="en-US" sz="8800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5E295D-C065-4E61-83E0-6FE810B56F72}"/>
              </a:ext>
            </a:extLst>
          </p:cNvPr>
          <p:cNvSpPr txBox="1"/>
          <p:nvPr/>
        </p:nvSpPr>
        <p:spPr>
          <a:xfrm>
            <a:off x="1170039" y="2438401"/>
            <a:ext cx="683895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vệ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môi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dựa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tuyên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lẫn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nhau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đem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Biện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vệ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môi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lâu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dài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ôi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trường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vẫn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có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khả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năng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hồi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sinh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lại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nếu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không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có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sự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tác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động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xấu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của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con </a:t>
            </a:r>
            <a:r>
              <a:rPr lang="en-US" sz="20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người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US" sz="20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37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906088" y="167148"/>
            <a:ext cx="3875809" cy="977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SAU DỊCH COVID 19 VÀ BÀI HỌC RÚT RA: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012" y="1615755"/>
            <a:ext cx="5060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dirty="0" err="1"/>
              <a:t>Nâng</a:t>
            </a:r>
            <a:r>
              <a:rPr lang="en-US" sz="2400" dirty="0"/>
              <a:t> </a:t>
            </a:r>
            <a:r>
              <a:rPr lang="en-US" sz="2400" dirty="0" err="1"/>
              <a:t>cao</a:t>
            </a:r>
            <a:r>
              <a:rPr lang="en-US" sz="2400" dirty="0"/>
              <a:t> </a:t>
            </a:r>
            <a:r>
              <a:rPr lang="en-US" sz="2400" dirty="0" err="1"/>
              <a:t>nhận</a:t>
            </a:r>
            <a:r>
              <a:rPr lang="en-US" sz="2400" dirty="0"/>
              <a:t> </a:t>
            </a:r>
            <a:r>
              <a:rPr lang="en-US" sz="2400" dirty="0" err="1"/>
              <a:t>thức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tầm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trọng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bảo</a:t>
            </a:r>
            <a:r>
              <a:rPr lang="en-US" sz="2400" dirty="0"/>
              <a:t> </a:t>
            </a:r>
            <a:r>
              <a:rPr lang="en-US" sz="2400" dirty="0" err="1"/>
              <a:t>vệ</a:t>
            </a:r>
            <a:r>
              <a:rPr lang="en-US" sz="2400" dirty="0"/>
              <a:t> </a:t>
            </a:r>
            <a:r>
              <a:rPr lang="en-US" sz="2400" dirty="0" err="1"/>
              <a:t>môi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.</a:t>
            </a:r>
          </a:p>
        </p:txBody>
      </p:sp>
      <p:pic>
        <p:nvPicPr>
          <p:cNvPr id="4" name="Picture 3" descr="bao-ve-moi-truong-1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376081" y="2722453"/>
            <a:ext cx="5496233" cy="38050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0633" y="1602659"/>
            <a:ext cx="4768646" cy="824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/>
              <a:t>thân</a:t>
            </a:r>
            <a:r>
              <a:rPr lang="en-US" sz="2400" dirty="0"/>
              <a:t> </a:t>
            </a:r>
            <a:r>
              <a:rPr lang="en-US" sz="2400" dirty="0" err="1"/>
              <a:t>mỗi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hành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endParaRPr lang="en-US" sz="2400" dirty="0"/>
          </a:p>
        </p:txBody>
      </p:sp>
      <p:pic>
        <p:nvPicPr>
          <p:cNvPr id="6" name="Picture 5" descr="0999.jpg_wh860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6410633" y="2722453"/>
            <a:ext cx="5240029" cy="380508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46931" y="6288832"/>
            <a:ext cx="2844800" cy="385996"/>
          </a:xfrm>
        </p:spPr>
        <p:txBody>
          <a:bodyPr/>
          <a:lstStyle/>
          <a:p>
            <a:fld id="{B3B29A35-58E8-4872-AF56-CDEFF92469CA}" type="slidenum">
              <a:rPr lang="en-US" sz="1600" b="1" smtClean="0">
                <a:solidFill>
                  <a:schemeClr val="bg1"/>
                </a:solidFill>
              </a:rPr>
              <a:pPr/>
              <a:t>12</a:t>
            </a:fld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501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a-noi-thuc-hien-cac-giai-phap-bao-ve-moi-truong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480583" y="2183303"/>
            <a:ext cx="5792398" cy="3411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CB0900-7995-4652-896B-2B67FBD64E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166" y="394445"/>
            <a:ext cx="5540202" cy="408530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3C7064-BFAC-4BF8-9B9F-A6434075CE00}"/>
              </a:ext>
            </a:extLst>
          </p:cNvPr>
          <p:cNvSpPr/>
          <p:nvPr/>
        </p:nvSpPr>
        <p:spPr>
          <a:xfrm>
            <a:off x="818228" y="243729"/>
            <a:ext cx="4792948" cy="121920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Tham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gia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các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hoạt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động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trồng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cây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gây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rừng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E1844-9FAE-4BA6-92AF-586CD67C875B}"/>
              </a:ext>
            </a:extLst>
          </p:cNvPr>
          <p:cNvSpPr txBox="1"/>
          <p:nvPr/>
        </p:nvSpPr>
        <p:spPr>
          <a:xfrm>
            <a:off x="8022818" y="4610159"/>
            <a:ext cx="4019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Mùa</a:t>
            </a:r>
            <a:r>
              <a:rPr lang="en-US" sz="2000" dirty="0"/>
              <a:t> </a:t>
            </a:r>
            <a:r>
              <a:rPr lang="en-US" sz="2000" dirty="0" err="1"/>
              <a:t>hè</a:t>
            </a:r>
            <a:r>
              <a:rPr lang="en-US" sz="2000" dirty="0"/>
              <a:t> </a:t>
            </a:r>
            <a:r>
              <a:rPr lang="en-US" sz="2000" dirty="0" err="1"/>
              <a:t>xanh</a:t>
            </a:r>
            <a:r>
              <a:rPr lang="en-US" sz="2000" dirty="0"/>
              <a:t> </a:t>
            </a:r>
            <a:r>
              <a:rPr lang="en-US" sz="2000" dirty="0" err="1"/>
              <a:t>thanh</a:t>
            </a:r>
            <a:r>
              <a:rPr lang="en-US" sz="2000" dirty="0"/>
              <a:t> </a:t>
            </a:r>
            <a:r>
              <a:rPr lang="en-US" sz="2000" dirty="0" err="1"/>
              <a:t>niên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0EBC43-D71A-44A5-8796-E917CB2D394F}"/>
              </a:ext>
            </a:extLst>
          </p:cNvPr>
          <p:cNvSpPr txBox="1"/>
          <p:nvPr/>
        </p:nvSpPr>
        <p:spPr>
          <a:xfrm>
            <a:off x="1500357" y="1518226"/>
            <a:ext cx="3752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C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hiến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dịch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“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Phủ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xanh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Việt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Nam”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064179" y="5645016"/>
            <a:ext cx="2844800" cy="395327"/>
          </a:xfrm>
        </p:spPr>
        <p:txBody>
          <a:bodyPr/>
          <a:lstStyle/>
          <a:p>
            <a:fld id="{B3B29A35-58E8-4872-AF56-CDEFF92469CA}" type="slidenum">
              <a:rPr lang="en-US" sz="16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13</a:t>
            </a:fld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202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71D32-03E7-4C49-B435-49042C978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881061"/>
            <a:ext cx="5467492" cy="4014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6D3387-8129-4747-BC31-39259D5A4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596" y="881061"/>
            <a:ext cx="5702829" cy="40147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72F67E-C05E-41FB-A4DD-1266D1BAC339}"/>
              </a:ext>
            </a:extLst>
          </p:cNvPr>
          <p:cNvSpPr txBox="1"/>
          <p:nvPr/>
        </p:nvSpPr>
        <p:spPr>
          <a:xfrm>
            <a:off x="1228725" y="5105401"/>
            <a:ext cx="3876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thân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thiện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môi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72D815-A013-42B1-8551-01FD58A12C0C}"/>
              </a:ext>
            </a:extLst>
          </p:cNvPr>
          <p:cNvSpPr txBox="1"/>
          <p:nvPr/>
        </p:nvSpPr>
        <p:spPr>
          <a:xfrm>
            <a:off x="7029452" y="5145942"/>
            <a:ext cx="3876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chung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tay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xây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dựng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xã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hội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xanh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sạch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đẹp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z="1600" b="1" smtClean="0">
                <a:solidFill>
                  <a:schemeClr val="bg1"/>
                </a:solidFill>
              </a:rPr>
              <a:pPr/>
              <a:t>14</a:t>
            </a:fld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5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14425" y="1533525"/>
            <a:ext cx="5600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accent4"/>
                </a:solidFill>
              </a:rPr>
              <a:t>Ngô</a:t>
            </a:r>
            <a:r>
              <a:rPr lang="en-US" sz="2400" dirty="0" smtClean="0">
                <a:solidFill>
                  <a:schemeClr val="accent4"/>
                </a:solidFill>
              </a:rPr>
              <a:t> </a:t>
            </a:r>
            <a:r>
              <a:rPr lang="en-US" sz="2400" dirty="0" err="1" smtClean="0">
                <a:solidFill>
                  <a:schemeClr val="accent4"/>
                </a:solidFill>
              </a:rPr>
              <a:t>Hoài</a:t>
            </a:r>
            <a:r>
              <a:rPr lang="en-US" sz="2400" dirty="0" smtClean="0">
                <a:solidFill>
                  <a:schemeClr val="accent4"/>
                </a:solidFill>
              </a:rPr>
              <a:t> </a:t>
            </a:r>
            <a:r>
              <a:rPr lang="en-US" sz="2400" dirty="0" err="1" smtClean="0">
                <a:solidFill>
                  <a:schemeClr val="accent4"/>
                </a:solidFill>
              </a:rPr>
              <a:t>Phong</a:t>
            </a:r>
            <a:endParaRPr lang="en-US" sz="2400" dirty="0" smtClean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accent4"/>
                </a:solidFill>
              </a:rPr>
              <a:t>Đỗ</a:t>
            </a:r>
            <a:r>
              <a:rPr lang="en-US" sz="2400" dirty="0" smtClean="0">
                <a:solidFill>
                  <a:schemeClr val="accent4"/>
                </a:solidFill>
              </a:rPr>
              <a:t> Minh </a:t>
            </a:r>
            <a:r>
              <a:rPr lang="en-US" sz="2400" dirty="0" err="1" smtClean="0">
                <a:solidFill>
                  <a:schemeClr val="accent4"/>
                </a:solidFill>
              </a:rPr>
              <a:t>Đăng</a:t>
            </a:r>
            <a:endParaRPr lang="en-US" sz="2400" dirty="0" smtClean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accent4"/>
                </a:solidFill>
              </a:rPr>
              <a:t>Nguyễn</a:t>
            </a:r>
            <a:r>
              <a:rPr lang="en-US" sz="2400" dirty="0" smtClean="0">
                <a:solidFill>
                  <a:schemeClr val="accent4"/>
                </a:solidFill>
              </a:rPr>
              <a:t> </a:t>
            </a:r>
            <a:r>
              <a:rPr lang="en-US" sz="2400" dirty="0" err="1" smtClean="0">
                <a:solidFill>
                  <a:schemeClr val="accent4"/>
                </a:solidFill>
              </a:rPr>
              <a:t>Ngọc</a:t>
            </a:r>
            <a:r>
              <a:rPr lang="en-US" sz="2400" dirty="0" smtClean="0">
                <a:solidFill>
                  <a:schemeClr val="accent4"/>
                </a:solidFill>
              </a:rPr>
              <a:t> </a:t>
            </a:r>
            <a:r>
              <a:rPr lang="en-US" sz="2400" dirty="0" err="1" smtClean="0">
                <a:solidFill>
                  <a:schemeClr val="accent4"/>
                </a:solidFill>
              </a:rPr>
              <a:t>Sơn</a:t>
            </a:r>
            <a:endParaRPr lang="en-US" sz="2400" dirty="0" smtClean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accent4"/>
                </a:solidFill>
              </a:rPr>
              <a:t>Vũ</a:t>
            </a:r>
            <a:r>
              <a:rPr lang="en-US" sz="2400" dirty="0" smtClean="0">
                <a:solidFill>
                  <a:schemeClr val="accent4"/>
                </a:solidFill>
              </a:rPr>
              <a:t> </a:t>
            </a:r>
            <a:r>
              <a:rPr lang="en-US" sz="2400" dirty="0" err="1" smtClean="0">
                <a:solidFill>
                  <a:schemeClr val="accent4"/>
                </a:solidFill>
              </a:rPr>
              <a:t>Thị</a:t>
            </a:r>
            <a:r>
              <a:rPr lang="en-US" sz="2400" dirty="0" smtClean="0">
                <a:solidFill>
                  <a:schemeClr val="accent4"/>
                </a:solidFill>
              </a:rPr>
              <a:t> </a:t>
            </a:r>
            <a:r>
              <a:rPr lang="en-US" sz="2400" dirty="0" err="1" smtClean="0">
                <a:solidFill>
                  <a:schemeClr val="accent4"/>
                </a:solidFill>
              </a:rPr>
              <a:t>Huyền</a:t>
            </a:r>
            <a:r>
              <a:rPr lang="en-US" sz="2400" dirty="0" smtClean="0">
                <a:solidFill>
                  <a:schemeClr val="accent4"/>
                </a:solidFill>
              </a:rPr>
              <a:t> </a:t>
            </a:r>
            <a:r>
              <a:rPr lang="en-US" sz="2400" dirty="0" err="1" smtClean="0">
                <a:solidFill>
                  <a:schemeClr val="accent4"/>
                </a:solidFill>
              </a:rPr>
              <a:t>Trang</a:t>
            </a:r>
            <a:endParaRPr lang="en-US" sz="2400" dirty="0" smtClean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4"/>
                </a:solidFill>
              </a:rPr>
              <a:t>Mai </a:t>
            </a:r>
            <a:r>
              <a:rPr lang="en-US" sz="2400" dirty="0" err="1" smtClean="0">
                <a:solidFill>
                  <a:schemeClr val="accent4"/>
                </a:solidFill>
              </a:rPr>
              <a:t>Lê</a:t>
            </a:r>
            <a:r>
              <a:rPr lang="en-US" sz="2400" dirty="0" smtClean="0">
                <a:solidFill>
                  <a:schemeClr val="accent4"/>
                </a:solidFill>
              </a:rPr>
              <a:t> </a:t>
            </a:r>
            <a:r>
              <a:rPr lang="en-US" sz="2400" dirty="0" err="1" smtClean="0">
                <a:solidFill>
                  <a:schemeClr val="accent4"/>
                </a:solidFill>
              </a:rPr>
              <a:t>Quốc</a:t>
            </a:r>
            <a:r>
              <a:rPr lang="en-US" sz="2400" dirty="0" smtClean="0">
                <a:solidFill>
                  <a:schemeClr val="accent4"/>
                </a:solidFill>
              </a:rPr>
              <a:t> </a:t>
            </a:r>
            <a:r>
              <a:rPr lang="en-US" sz="2400" dirty="0" err="1" smtClean="0">
                <a:solidFill>
                  <a:schemeClr val="accent4"/>
                </a:solidFill>
              </a:rPr>
              <a:t>Trọng</a:t>
            </a:r>
            <a:endParaRPr lang="en-US" sz="2400" dirty="0" smtClean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accent4"/>
                </a:solidFill>
              </a:rPr>
              <a:t>Hoàng</a:t>
            </a:r>
            <a:r>
              <a:rPr lang="en-US" sz="2400" dirty="0" smtClean="0">
                <a:solidFill>
                  <a:schemeClr val="accent4"/>
                </a:solidFill>
              </a:rPr>
              <a:t> </a:t>
            </a:r>
            <a:r>
              <a:rPr lang="en-US" sz="2400" dirty="0" err="1" smtClean="0">
                <a:solidFill>
                  <a:schemeClr val="accent4"/>
                </a:solidFill>
              </a:rPr>
              <a:t>Ngọc</a:t>
            </a:r>
            <a:r>
              <a:rPr lang="en-US" sz="2400" dirty="0" smtClean="0">
                <a:solidFill>
                  <a:schemeClr val="accent4"/>
                </a:solidFill>
              </a:rPr>
              <a:t> Minh </a:t>
            </a:r>
            <a:r>
              <a:rPr lang="en-US" sz="2400" dirty="0" err="1" smtClean="0">
                <a:solidFill>
                  <a:schemeClr val="accent4"/>
                </a:solidFill>
              </a:rPr>
              <a:t>Thắng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4374" y="771525"/>
            <a:ext cx="714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 THÀNH VIÊN TRONG NHÓM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553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0650" y="2405271"/>
            <a:ext cx="4076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FFC000"/>
                </a:solidFill>
                <a:latin typeface="Montserrat"/>
              </a:rPr>
              <a:t>THANKS FOR</a:t>
            </a:r>
          </a:p>
          <a:p>
            <a:r>
              <a:rPr lang="en-US" sz="4400" b="1">
                <a:solidFill>
                  <a:srgbClr val="FFC000"/>
                </a:solidFill>
                <a:latin typeface="Montserrat"/>
              </a:rPr>
              <a:t>WATCHING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241425" y="2127250"/>
            <a:ext cx="4902200" cy="2298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048375" y="1809750"/>
            <a:ext cx="95250" cy="3238500"/>
          </a:xfrm>
          <a:prstGeom prst="rect">
            <a:avLst/>
          </a:prstGeom>
          <a:solidFill>
            <a:schemeClr val="accent6"/>
          </a:solidFill>
          <a:ln>
            <a:solidFill>
              <a:srgbClr val="FF99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6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318 0.00556 " pathEditMode="relative" rAng="0" ptsTypes="AA">
                                      <p:cBhvr>
                                        <p:cTn id="1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59" y="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43 0.04954 L 0.21875 0.04398 " pathEditMode="relative" rAng="0" ptsTypes="AA">
                                      <p:cBhvr>
                                        <p:cTn id="12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38" y="-2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L -0.23645 -0.00185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2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2" grpId="0" animBg="1"/>
      <p:bldP spid="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orld map PNG images free downloa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90432" y="1948579"/>
            <a:ext cx="2811986" cy="2804175"/>
          </a:xfrm>
          <a:prstGeom prst="ellipse">
            <a:avLst/>
          </a:prstGeom>
          <a:solidFill>
            <a:srgbClr val="5B9BD5"/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/>
          <p:cNvSpPr/>
          <p:nvPr/>
        </p:nvSpPr>
        <p:spPr>
          <a:xfrm rot="7348615">
            <a:off x="294115" y="1545982"/>
            <a:ext cx="3551514" cy="3643828"/>
          </a:xfrm>
          <a:prstGeom prst="arc">
            <a:avLst>
              <a:gd name="adj1" fmla="val 16050664"/>
              <a:gd name="adj2" fmla="val 12693083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/>
          <p:cNvSpPr/>
          <p:nvPr/>
        </p:nvSpPr>
        <p:spPr>
          <a:xfrm rot="11107196">
            <a:off x="977182" y="1920151"/>
            <a:ext cx="2902029" cy="2980373"/>
          </a:xfrm>
          <a:prstGeom prst="arc">
            <a:avLst>
              <a:gd name="adj1" fmla="val 8710251"/>
              <a:gd name="adj2" fmla="val 12274677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89113" y="2512362"/>
            <a:ext cx="132734" cy="146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B9BD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586668" y="4118415"/>
            <a:ext cx="132734" cy="14630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794814" y="3337185"/>
            <a:ext cx="132734" cy="14630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693077" y="1248307"/>
            <a:ext cx="1504446" cy="1313474"/>
            <a:chOff x="3702409" y="1977476"/>
            <a:chExt cx="1504446" cy="615786"/>
          </a:xfrm>
        </p:grpSpPr>
        <p:cxnSp>
          <p:nvCxnSpPr>
            <p:cNvPr id="21" name="Straight Connector 20"/>
            <p:cNvCxnSpPr>
              <a:stCxn id="12" idx="7"/>
            </p:cNvCxnSpPr>
            <p:nvPr/>
          </p:nvCxnSpPr>
          <p:spPr>
            <a:xfrm flipV="1">
              <a:off x="3702409" y="1977476"/>
              <a:ext cx="609080" cy="615786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274167" y="1979885"/>
              <a:ext cx="932688" cy="10714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 flipV="1">
            <a:off x="3681027" y="4214101"/>
            <a:ext cx="1541768" cy="1351746"/>
            <a:chOff x="3011944" y="2019255"/>
            <a:chExt cx="1541768" cy="626499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3011944" y="2029968"/>
              <a:ext cx="609080" cy="615786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3621024" y="2019255"/>
              <a:ext cx="932688" cy="1071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/>
          <p:cNvCxnSpPr/>
          <p:nvPr/>
        </p:nvCxnSpPr>
        <p:spPr>
          <a:xfrm>
            <a:off x="3833190" y="3419667"/>
            <a:ext cx="1437311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214869" y="658677"/>
            <a:ext cx="5216755" cy="136245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392443" y="783769"/>
            <a:ext cx="1115568" cy="1110249"/>
          </a:xfrm>
          <a:prstGeom prst="ellips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19010" y="891310"/>
            <a:ext cx="2772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5B9BD5"/>
                </a:solidFill>
                <a:latin typeface="Montserrat"/>
              </a:rPr>
              <a:t>TR</a:t>
            </a:r>
            <a:r>
              <a:rPr lang="vi-VN" sz="2400" dirty="0">
                <a:solidFill>
                  <a:srgbClr val="5B9BD5"/>
                </a:solidFill>
                <a:latin typeface="Montserrat"/>
              </a:rPr>
              <a:t>ƯỚ</a:t>
            </a:r>
            <a:r>
              <a:rPr lang="en-US" sz="2400" dirty="0">
                <a:solidFill>
                  <a:srgbClr val="5B9BD5"/>
                </a:solidFill>
                <a:latin typeface="Montserrat"/>
              </a:rPr>
              <a:t>C ĐẠI DỊCH</a:t>
            </a:r>
            <a:r>
              <a:rPr lang="vi-VN" sz="2400" dirty="0">
                <a:solidFill>
                  <a:srgbClr val="5B9BD5"/>
                </a:solidFill>
                <a:latin typeface="Montserrat"/>
              </a:rPr>
              <a:t> COVID 19</a:t>
            </a:r>
            <a:endParaRPr lang="en-US" sz="2400" dirty="0">
              <a:solidFill>
                <a:srgbClr val="5B9BD5"/>
              </a:solidFill>
              <a:latin typeface="Montserrat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299789" y="2733410"/>
            <a:ext cx="5178490" cy="139117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474010" y="2855714"/>
            <a:ext cx="1115568" cy="1139084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778148" y="2985150"/>
            <a:ext cx="2881130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vi-VN" sz="25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Montserrat"/>
              </a:rPr>
              <a:t>TRONG </a:t>
            </a:r>
            <a:r>
              <a:rPr lang="en-US" sz="25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Montserrat"/>
              </a:rPr>
              <a:t>ĐẠI </a:t>
            </a:r>
            <a:r>
              <a:rPr lang="vi-VN" sz="25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Montserrat"/>
              </a:rPr>
              <a:t>DỊCH</a:t>
            </a:r>
            <a:endParaRPr lang="en-US" sz="2500" b="1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Montserrat"/>
            </a:endParaRPr>
          </a:p>
          <a:p>
            <a:pPr algn="ctr"/>
            <a:r>
              <a:rPr lang="vi-VN" sz="25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Montserrat"/>
              </a:rPr>
              <a:t> COVID 19</a:t>
            </a:r>
            <a:endParaRPr lang="en-US" sz="2500" b="1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Montserrat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53132" y="4795341"/>
            <a:ext cx="5169158" cy="136245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435775" y="4908715"/>
            <a:ext cx="1115568" cy="1115568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90047" y="5030018"/>
            <a:ext cx="334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>
                <a:solidFill>
                  <a:schemeClr val="accent1">
                    <a:lumMod val="50000"/>
                  </a:schemeClr>
                </a:solidFill>
                <a:latin typeface="Montserrat"/>
              </a:rPr>
              <a:t>SAU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Montserrat"/>
              </a:rPr>
              <a:t>ĐẠI </a:t>
            </a:r>
            <a:r>
              <a:rPr lang="vi-VN" sz="2400" dirty="0">
                <a:solidFill>
                  <a:schemeClr val="accent1">
                    <a:lumMod val="50000"/>
                  </a:schemeClr>
                </a:solidFill>
                <a:latin typeface="Montserrat"/>
              </a:rPr>
              <a:t>DỊCH VÀ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Montserrat"/>
              </a:rPr>
              <a:t> </a:t>
            </a:r>
            <a:r>
              <a:rPr lang="vi-VN" sz="2400" dirty="0">
                <a:solidFill>
                  <a:schemeClr val="accent1">
                    <a:lumMod val="50000"/>
                  </a:schemeClr>
                </a:solidFill>
                <a:latin typeface="Montserrat"/>
              </a:rPr>
              <a:t>BÀI HỌC RÚT RA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Montserra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71235" y="2789629"/>
            <a:ext cx="214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Môi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trường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29002" y="3165089"/>
            <a:ext cx="1686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và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Đại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dịch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Covid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19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920821" y="1099303"/>
            <a:ext cx="2555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/>
          </a:p>
          <a:p>
            <a:endParaRPr lang="en-US" sz="800"/>
          </a:p>
        </p:txBody>
      </p:sp>
      <p:pic>
        <p:nvPicPr>
          <p:cNvPr id="35" name="Picture 34" descr="067e2f37ef921ecc4783.jpg"/>
          <p:cNvPicPr>
            <a:picLocks noChangeAspect="1"/>
          </p:cNvPicPr>
          <p:nvPr/>
        </p:nvPicPr>
        <p:blipFill>
          <a:blip r:embed="rId5">
            <a:lum contrast="4000"/>
          </a:blip>
          <a:srcRect l="6591" t="8387" r="12936" b="10055"/>
          <a:stretch>
            <a:fillRect/>
          </a:stretch>
        </p:blipFill>
        <p:spPr>
          <a:xfrm>
            <a:off x="5560828" y="956930"/>
            <a:ext cx="765544" cy="765542"/>
          </a:xfrm>
          <a:prstGeom prst="rect">
            <a:avLst/>
          </a:prstGeom>
        </p:spPr>
      </p:pic>
      <p:pic>
        <p:nvPicPr>
          <p:cNvPr id="36" name="Picture 35" descr="hh.jpg"/>
          <p:cNvPicPr>
            <a:picLocks noChangeAspect="1"/>
          </p:cNvPicPr>
          <p:nvPr/>
        </p:nvPicPr>
        <p:blipFill>
          <a:blip r:embed="rId6" cstate="print">
            <a:lum/>
          </a:blip>
          <a:stretch>
            <a:fillRect/>
          </a:stretch>
        </p:blipFill>
        <p:spPr>
          <a:xfrm flipV="1">
            <a:off x="5613990" y="5141252"/>
            <a:ext cx="735189" cy="653491"/>
          </a:xfrm>
          <a:prstGeom prst="rect">
            <a:avLst/>
          </a:prstGeom>
        </p:spPr>
      </p:pic>
      <p:pic>
        <p:nvPicPr>
          <p:cNvPr id="40" name="Picture 39" descr="ưe.jpg"/>
          <p:cNvPicPr>
            <a:picLocks noChangeAspect="1"/>
          </p:cNvPicPr>
          <p:nvPr/>
        </p:nvPicPr>
        <p:blipFill>
          <a:blip r:embed="rId7" cstate="print">
            <a:lum/>
          </a:blip>
          <a:stretch>
            <a:fillRect/>
          </a:stretch>
        </p:blipFill>
        <p:spPr>
          <a:xfrm>
            <a:off x="5677787" y="3072809"/>
            <a:ext cx="648586" cy="71577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z="1600" b="1" smtClean="0"/>
              <a:pPr/>
              <a:t>2</a:t>
            </a:fld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02688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  <p:bldP spid="12" grpId="0" animBg="1"/>
      <p:bldP spid="15" grpId="0" animBg="1"/>
      <p:bldP spid="16" grpId="0" animBg="1"/>
      <p:bldP spid="31" grpId="0" animBg="1"/>
      <p:bldP spid="33" grpId="0" animBg="1"/>
      <p:bldP spid="34" grpId="0"/>
      <p:bldP spid="37" grpId="0" animBg="1"/>
      <p:bldP spid="38" grpId="0" animBg="1"/>
      <p:bldP spid="39" grpId="0"/>
      <p:bldP spid="41" grpId="0" animBg="1"/>
      <p:bldP spid="42" grpId="0" animBg="1"/>
      <p:bldP spid="43" grpId="0"/>
      <p:bldP spid="48" grpId="0"/>
      <p:bldP spid="49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1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860594" y="4036266"/>
            <a:ext cx="2512420" cy="2497517"/>
          </a:xfrm>
          <a:prstGeom prst="ellipse">
            <a:avLst/>
          </a:prstGeom>
          <a:ln/>
          <a:effectLst>
            <a:outerShdw blurRad="40000" dist="20000" dir="5400000" rotWithShape="0">
              <a:srgbClr val="000000">
                <a:alpha val="38000"/>
              </a:srgbClr>
            </a:outerShdw>
            <a:reflection stA="50000" endPos="0" dir="5400000" sy="-100000" algn="bl" rotWithShape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38463" y="4844212"/>
            <a:ext cx="225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MÔI TRƯỜNG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8051" y="5207962"/>
            <a:ext cx="2432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TRƯỚC DỊCH COVID 19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khi-thai-tu-cac-nha-may-la-nguyen-nhan-gay-ung-thu-phoi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370115" y="751115"/>
            <a:ext cx="3320733" cy="199208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 descr="0_psfx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4343401" y="293921"/>
            <a:ext cx="3559629" cy="202473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 descr="images.jpg"/>
          <p:cNvPicPr/>
          <p:nvPr/>
        </p:nvPicPr>
        <p:blipFill>
          <a:blip r:embed="rId6"/>
          <a:stretch>
            <a:fillRect/>
          </a:stretch>
        </p:blipFill>
        <p:spPr>
          <a:xfrm>
            <a:off x="370112" y="3592286"/>
            <a:ext cx="3341914" cy="219891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Picture 7" descr="download.jpg"/>
          <p:cNvPicPr/>
          <p:nvPr/>
        </p:nvPicPr>
        <p:blipFill>
          <a:blip r:embed="rId7"/>
          <a:stretch>
            <a:fillRect/>
          </a:stretch>
        </p:blipFill>
        <p:spPr>
          <a:xfrm>
            <a:off x="8538310" y="707571"/>
            <a:ext cx="3152947" cy="203562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AutoShape 2" descr="Hình ảnh Túi Nhựa Gây ô Nhiễm Môi Trường, Thắt Lưng, Siêu Thị, Dùng Một Lần  Vector và PNG với nền trong suốt để tải xuống miễn phí"/>
          <p:cNvSpPr>
            <a:spLocks noChangeAspect="1" noChangeArrowheads="1"/>
          </p:cNvSpPr>
          <p:nvPr/>
        </p:nvSpPr>
        <p:spPr bwMode="auto">
          <a:xfrm>
            <a:off x="155574" y="-144463"/>
            <a:ext cx="12005945" cy="1200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9010" y="2941427"/>
            <a:ext cx="2880739" cy="4004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/>
              <a:t>Ô nhiễm không khí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4784126" y="2536372"/>
            <a:ext cx="2783202" cy="4354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/>
              <a:t>Ô nhiễm đất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631374" y="5945551"/>
            <a:ext cx="2993516" cy="4226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/>
              <a:t>Ô nhiễm nước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8922424" y="2906306"/>
            <a:ext cx="2424242" cy="41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/>
              <a:t>Băng tan</a:t>
            </a:r>
            <a:endParaRPr lang="en-US" sz="2400" dirty="0"/>
          </a:p>
        </p:txBody>
      </p:sp>
      <p:pic>
        <p:nvPicPr>
          <p:cNvPr id="28" name="Picture 27" descr="sa mac hóa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6229" y="3652152"/>
            <a:ext cx="3037108" cy="207918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2" name="Rectangle 31"/>
          <p:cNvSpPr/>
          <p:nvPr/>
        </p:nvSpPr>
        <p:spPr>
          <a:xfrm>
            <a:off x="8567054" y="5945553"/>
            <a:ext cx="2993516" cy="4226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Sa </a:t>
            </a:r>
            <a:r>
              <a:rPr lang="en-US" sz="2400" dirty="0" err="1"/>
              <a:t>mạc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endParaRPr lang="en-US" sz="2400" dirty="0"/>
          </a:p>
        </p:txBody>
      </p:sp>
      <p:sp>
        <p:nvSpPr>
          <p:cNvPr id="33" name="Up Arrow 32"/>
          <p:cNvSpPr/>
          <p:nvPr/>
        </p:nvSpPr>
        <p:spPr>
          <a:xfrm>
            <a:off x="5900051" y="3026227"/>
            <a:ext cx="435428" cy="957943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Arrow 33"/>
          <p:cNvSpPr/>
          <p:nvPr/>
        </p:nvSpPr>
        <p:spPr>
          <a:xfrm rot="2482647">
            <a:off x="3761150" y="3519513"/>
            <a:ext cx="1532267" cy="4027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Arrow 34"/>
          <p:cNvSpPr/>
          <p:nvPr/>
        </p:nvSpPr>
        <p:spPr>
          <a:xfrm rot="8302250">
            <a:off x="6958169" y="3494335"/>
            <a:ext cx="1587582" cy="4027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Arrow 35"/>
          <p:cNvSpPr/>
          <p:nvPr/>
        </p:nvSpPr>
        <p:spPr>
          <a:xfrm rot="10800000">
            <a:off x="7456714" y="4735286"/>
            <a:ext cx="1099458" cy="4027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Arrow 36"/>
          <p:cNvSpPr/>
          <p:nvPr/>
        </p:nvSpPr>
        <p:spPr>
          <a:xfrm>
            <a:off x="3744686" y="4757057"/>
            <a:ext cx="1012371" cy="4027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z="1600" b="1" smtClean="0">
                <a:solidFill>
                  <a:schemeClr val="bg1"/>
                </a:solidFill>
              </a:rPr>
              <a:pPr/>
              <a:t>3</a:t>
            </a:fld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342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21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42D19D-155F-46C8-A72A-2E8F9C75E3D6}"/>
              </a:ext>
            </a:extLst>
          </p:cNvPr>
          <p:cNvSpPr/>
          <p:nvPr/>
        </p:nvSpPr>
        <p:spPr>
          <a:xfrm rot="18514619">
            <a:off x="1519018" y="642938"/>
            <a:ext cx="4724685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4F37FB-80E8-40D4-9F62-269B33189612}"/>
              </a:ext>
            </a:extLst>
          </p:cNvPr>
          <p:cNvSpPr/>
          <p:nvPr/>
        </p:nvSpPr>
        <p:spPr>
          <a:xfrm rot="18514619">
            <a:off x="1485839" y="1001202"/>
            <a:ext cx="5943864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9C1499-6CBA-4B74-B5EB-EBD2F36CF49B}"/>
              </a:ext>
            </a:extLst>
          </p:cNvPr>
          <p:cNvSpPr/>
          <p:nvPr/>
        </p:nvSpPr>
        <p:spPr>
          <a:xfrm rot="18514619">
            <a:off x="3111418" y="815104"/>
            <a:ext cx="4724685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F5A0A9A-ABC9-4079-82C6-075045BF08BC}"/>
              </a:ext>
            </a:extLst>
          </p:cNvPr>
          <p:cNvSpPr/>
          <p:nvPr/>
        </p:nvSpPr>
        <p:spPr>
          <a:xfrm rot="18514619">
            <a:off x="3845683" y="1319022"/>
            <a:ext cx="5811959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22120D-6578-491C-9432-B1E643B4596A}"/>
              </a:ext>
            </a:extLst>
          </p:cNvPr>
          <p:cNvSpPr/>
          <p:nvPr/>
        </p:nvSpPr>
        <p:spPr>
          <a:xfrm rot="18514619">
            <a:off x="5513757" y="1168738"/>
            <a:ext cx="6043277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85AB59E-6A51-43DC-B344-B071054CDFCB}"/>
              </a:ext>
            </a:extLst>
          </p:cNvPr>
          <p:cNvSpPr/>
          <p:nvPr/>
        </p:nvSpPr>
        <p:spPr>
          <a:xfrm rot="18514619">
            <a:off x="8385624" y="743706"/>
            <a:ext cx="4409138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311312-9C13-4C61-ACD3-1623109D6417}"/>
              </a:ext>
            </a:extLst>
          </p:cNvPr>
          <p:cNvSpPr/>
          <p:nvPr/>
        </p:nvSpPr>
        <p:spPr>
          <a:xfrm rot="18514619">
            <a:off x="6112791" y="635205"/>
            <a:ext cx="4037894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9EAF32-C25B-455F-8030-118A7DAD4DFD}"/>
              </a:ext>
            </a:extLst>
          </p:cNvPr>
          <p:cNvSpPr/>
          <p:nvPr/>
        </p:nvSpPr>
        <p:spPr>
          <a:xfrm rot="18514619">
            <a:off x="7048732" y="949111"/>
            <a:ext cx="5028294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E3F85A-E5D7-40C0-AF70-10924F2FCB72}"/>
              </a:ext>
            </a:extLst>
          </p:cNvPr>
          <p:cNvSpPr/>
          <p:nvPr/>
        </p:nvSpPr>
        <p:spPr>
          <a:xfrm rot="18514619">
            <a:off x="3919942" y="572434"/>
            <a:ext cx="5153216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9570481-FC69-42A0-86C5-CAE95F391D80}"/>
              </a:ext>
            </a:extLst>
          </p:cNvPr>
          <p:cNvSpPr/>
          <p:nvPr/>
        </p:nvSpPr>
        <p:spPr>
          <a:xfrm rot="18514619">
            <a:off x="615171" y="445404"/>
            <a:ext cx="5054793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9953005-2DB2-4583-8C09-BD76764BEEA3}"/>
              </a:ext>
            </a:extLst>
          </p:cNvPr>
          <p:cNvSpPr/>
          <p:nvPr/>
        </p:nvSpPr>
        <p:spPr>
          <a:xfrm rot="18514619">
            <a:off x="1519019" y="642937"/>
            <a:ext cx="4724685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B3334E7-874F-45E5-B561-26907CC26E05}"/>
              </a:ext>
            </a:extLst>
          </p:cNvPr>
          <p:cNvSpPr/>
          <p:nvPr/>
        </p:nvSpPr>
        <p:spPr>
          <a:xfrm rot="18514619">
            <a:off x="1485840" y="1001201"/>
            <a:ext cx="5943864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5B990F8-69E5-41DA-A93E-90291CB6A54E}"/>
              </a:ext>
            </a:extLst>
          </p:cNvPr>
          <p:cNvSpPr/>
          <p:nvPr/>
        </p:nvSpPr>
        <p:spPr>
          <a:xfrm rot="18514619">
            <a:off x="3111419" y="815103"/>
            <a:ext cx="4724685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C8B1938-F525-49E1-A6AB-730D4CCF6970}"/>
              </a:ext>
            </a:extLst>
          </p:cNvPr>
          <p:cNvSpPr/>
          <p:nvPr/>
        </p:nvSpPr>
        <p:spPr>
          <a:xfrm rot="18514619">
            <a:off x="3919943" y="572433"/>
            <a:ext cx="5153216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EFD45F2-74A9-420B-B49D-0EB32D7C2D75}"/>
              </a:ext>
            </a:extLst>
          </p:cNvPr>
          <p:cNvSpPr/>
          <p:nvPr/>
        </p:nvSpPr>
        <p:spPr>
          <a:xfrm rot="18514619">
            <a:off x="615172" y="445403"/>
            <a:ext cx="5054793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F0F8732-B332-4F62-B1FE-ABA2E4C356EB}"/>
              </a:ext>
            </a:extLst>
          </p:cNvPr>
          <p:cNvSpPr/>
          <p:nvPr/>
        </p:nvSpPr>
        <p:spPr>
          <a:xfrm rot="18514619">
            <a:off x="3845682" y="1319021"/>
            <a:ext cx="5811959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C3DBABD-7077-4FB6-BCB6-49A3537110A3}"/>
              </a:ext>
            </a:extLst>
          </p:cNvPr>
          <p:cNvSpPr/>
          <p:nvPr/>
        </p:nvSpPr>
        <p:spPr>
          <a:xfrm rot="18514619">
            <a:off x="1519018" y="642936"/>
            <a:ext cx="4724685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CACB99-C57A-4D14-AD4A-8AA0714A3235}"/>
              </a:ext>
            </a:extLst>
          </p:cNvPr>
          <p:cNvSpPr/>
          <p:nvPr/>
        </p:nvSpPr>
        <p:spPr>
          <a:xfrm rot="18514619">
            <a:off x="1485839" y="1001200"/>
            <a:ext cx="5943864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541A321-3517-41A7-8F01-B079D8C969C1}"/>
              </a:ext>
            </a:extLst>
          </p:cNvPr>
          <p:cNvSpPr/>
          <p:nvPr/>
        </p:nvSpPr>
        <p:spPr>
          <a:xfrm rot="18514619">
            <a:off x="3111418" y="815102"/>
            <a:ext cx="4724685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C387E3F-9048-4ABA-BCF2-5DE0B62D5470}"/>
              </a:ext>
            </a:extLst>
          </p:cNvPr>
          <p:cNvSpPr/>
          <p:nvPr/>
        </p:nvSpPr>
        <p:spPr>
          <a:xfrm rot="18514619">
            <a:off x="3919942" y="572432"/>
            <a:ext cx="5153216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D7F42A1-D095-422C-B762-AEB3B37866AE}"/>
              </a:ext>
            </a:extLst>
          </p:cNvPr>
          <p:cNvSpPr/>
          <p:nvPr/>
        </p:nvSpPr>
        <p:spPr>
          <a:xfrm rot="18514619">
            <a:off x="615171" y="445402"/>
            <a:ext cx="5054793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59EC9D5-8EE5-41B4-80FD-947C838A7C0C}"/>
              </a:ext>
            </a:extLst>
          </p:cNvPr>
          <p:cNvSpPr/>
          <p:nvPr/>
        </p:nvSpPr>
        <p:spPr>
          <a:xfrm rot="18514619">
            <a:off x="5513756" y="1168737"/>
            <a:ext cx="6043277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3169C63-5E9E-4482-8EE3-83247CC2BA41}"/>
              </a:ext>
            </a:extLst>
          </p:cNvPr>
          <p:cNvSpPr/>
          <p:nvPr/>
        </p:nvSpPr>
        <p:spPr>
          <a:xfrm rot="18514619">
            <a:off x="6112790" y="635204"/>
            <a:ext cx="4037894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F0870DD-6DF8-45B3-BF2C-5F70C56C6E22}"/>
              </a:ext>
            </a:extLst>
          </p:cNvPr>
          <p:cNvSpPr/>
          <p:nvPr/>
        </p:nvSpPr>
        <p:spPr>
          <a:xfrm rot="18514619">
            <a:off x="3845681" y="1319020"/>
            <a:ext cx="5811959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4DE0F2B-869C-4BBB-A42A-FD500D3E9F01}"/>
              </a:ext>
            </a:extLst>
          </p:cNvPr>
          <p:cNvSpPr/>
          <p:nvPr/>
        </p:nvSpPr>
        <p:spPr>
          <a:xfrm rot="18514619">
            <a:off x="1519017" y="642935"/>
            <a:ext cx="4724685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60816AC-BD06-42BC-84D5-908F16196651}"/>
              </a:ext>
            </a:extLst>
          </p:cNvPr>
          <p:cNvSpPr/>
          <p:nvPr/>
        </p:nvSpPr>
        <p:spPr>
          <a:xfrm rot="18514619">
            <a:off x="1485838" y="1001199"/>
            <a:ext cx="5943864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0E12A20-6AA3-429D-BC5C-DF8636C965C3}"/>
              </a:ext>
            </a:extLst>
          </p:cNvPr>
          <p:cNvSpPr/>
          <p:nvPr/>
        </p:nvSpPr>
        <p:spPr>
          <a:xfrm rot="18514619">
            <a:off x="3111417" y="815101"/>
            <a:ext cx="4724685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98344DF-BB9E-44F7-9F29-8888FEB916EB}"/>
              </a:ext>
            </a:extLst>
          </p:cNvPr>
          <p:cNvSpPr/>
          <p:nvPr/>
        </p:nvSpPr>
        <p:spPr>
          <a:xfrm rot="18514619">
            <a:off x="3919941" y="572431"/>
            <a:ext cx="5153216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7320D5E-9BCB-4FE0-BDEE-A32FFDBF18B7}"/>
              </a:ext>
            </a:extLst>
          </p:cNvPr>
          <p:cNvSpPr/>
          <p:nvPr/>
        </p:nvSpPr>
        <p:spPr>
          <a:xfrm rot="18514619">
            <a:off x="615170" y="445401"/>
            <a:ext cx="5054793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B29E330-1FF3-4691-8D8C-2CB907E2AC24}"/>
              </a:ext>
            </a:extLst>
          </p:cNvPr>
          <p:cNvSpPr/>
          <p:nvPr/>
        </p:nvSpPr>
        <p:spPr>
          <a:xfrm rot="18514619">
            <a:off x="1519018" y="642934"/>
            <a:ext cx="4724685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B4DD7FC-E629-442E-A353-9F8CA56B965B}"/>
              </a:ext>
            </a:extLst>
          </p:cNvPr>
          <p:cNvSpPr/>
          <p:nvPr/>
        </p:nvSpPr>
        <p:spPr>
          <a:xfrm rot="18514619">
            <a:off x="1485839" y="1001198"/>
            <a:ext cx="5943864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1D1E402-A092-4081-B68F-6D26A40490AC}"/>
              </a:ext>
            </a:extLst>
          </p:cNvPr>
          <p:cNvSpPr/>
          <p:nvPr/>
        </p:nvSpPr>
        <p:spPr>
          <a:xfrm rot="18514619">
            <a:off x="3111418" y="815100"/>
            <a:ext cx="4724685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1A811FB-179B-4AAF-AB9C-A06859C69095}"/>
              </a:ext>
            </a:extLst>
          </p:cNvPr>
          <p:cNvSpPr/>
          <p:nvPr/>
        </p:nvSpPr>
        <p:spPr>
          <a:xfrm rot="18514619">
            <a:off x="3919942" y="572430"/>
            <a:ext cx="5153216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819B38A-30B9-4669-8CB2-583BCDC50684}"/>
              </a:ext>
            </a:extLst>
          </p:cNvPr>
          <p:cNvSpPr/>
          <p:nvPr/>
        </p:nvSpPr>
        <p:spPr>
          <a:xfrm rot="18514619">
            <a:off x="615171" y="445400"/>
            <a:ext cx="5054793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F07295A-BD8A-4AAD-92E1-38E192290F38}"/>
              </a:ext>
            </a:extLst>
          </p:cNvPr>
          <p:cNvSpPr/>
          <p:nvPr/>
        </p:nvSpPr>
        <p:spPr>
          <a:xfrm rot="18514619">
            <a:off x="3845680" y="1319019"/>
            <a:ext cx="5811959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232F768-0D50-4729-9053-2124AA443CE1}"/>
              </a:ext>
            </a:extLst>
          </p:cNvPr>
          <p:cNvSpPr/>
          <p:nvPr/>
        </p:nvSpPr>
        <p:spPr>
          <a:xfrm rot="18514619">
            <a:off x="1519017" y="642933"/>
            <a:ext cx="4724685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9C97306-25C3-4DA2-9953-84A3C053F01A}"/>
              </a:ext>
            </a:extLst>
          </p:cNvPr>
          <p:cNvSpPr/>
          <p:nvPr/>
        </p:nvSpPr>
        <p:spPr>
          <a:xfrm rot="18514619">
            <a:off x="1485838" y="1001197"/>
            <a:ext cx="5943864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51AADE8-DE8D-4194-AE8A-E17CD6FA581A}"/>
              </a:ext>
            </a:extLst>
          </p:cNvPr>
          <p:cNvSpPr/>
          <p:nvPr/>
        </p:nvSpPr>
        <p:spPr>
          <a:xfrm rot="18514619">
            <a:off x="3111417" y="815099"/>
            <a:ext cx="4724685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2CED0F2-6667-4934-AEA0-F003864063EC}"/>
              </a:ext>
            </a:extLst>
          </p:cNvPr>
          <p:cNvSpPr/>
          <p:nvPr/>
        </p:nvSpPr>
        <p:spPr>
          <a:xfrm rot="18514619">
            <a:off x="3919941" y="572429"/>
            <a:ext cx="5153216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7888E99-9C09-4A8F-B6FB-CE7FDD9F3104}"/>
              </a:ext>
            </a:extLst>
          </p:cNvPr>
          <p:cNvSpPr/>
          <p:nvPr/>
        </p:nvSpPr>
        <p:spPr>
          <a:xfrm rot="18514619">
            <a:off x="615170" y="445399"/>
            <a:ext cx="5054793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6E970A8-1997-44E6-B346-86C44FC03AA9}"/>
              </a:ext>
            </a:extLst>
          </p:cNvPr>
          <p:cNvSpPr/>
          <p:nvPr/>
        </p:nvSpPr>
        <p:spPr>
          <a:xfrm rot="18514619">
            <a:off x="5513755" y="1168736"/>
            <a:ext cx="6043277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DB92EF1-D0DC-4CBF-9855-AFB840E4C05A}"/>
              </a:ext>
            </a:extLst>
          </p:cNvPr>
          <p:cNvSpPr/>
          <p:nvPr/>
        </p:nvSpPr>
        <p:spPr>
          <a:xfrm rot="18514619">
            <a:off x="6112789" y="635203"/>
            <a:ext cx="4037894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FB9E7859-D54E-4993-B8ED-E8D7D03AC734}"/>
              </a:ext>
            </a:extLst>
          </p:cNvPr>
          <p:cNvSpPr/>
          <p:nvPr/>
        </p:nvSpPr>
        <p:spPr>
          <a:xfrm rot="18514619">
            <a:off x="3845679" y="1319018"/>
            <a:ext cx="5811959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7ACC6D0-9B81-4B68-B591-5FCBFB734173}"/>
              </a:ext>
            </a:extLst>
          </p:cNvPr>
          <p:cNvSpPr/>
          <p:nvPr/>
        </p:nvSpPr>
        <p:spPr>
          <a:xfrm rot="18514619">
            <a:off x="1519016" y="642932"/>
            <a:ext cx="4724685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8754CC0-9777-4AC7-B417-EF5462C2DBC8}"/>
              </a:ext>
            </a:extLst>
          </p:cNvPr>
          <p:cNvSpPr/>
          <p:nvPr/>
        </p:nvSpPr>
        <p:spPr>
          <a:xfrm rot="18514619">
            <a:off x="1485837" y="1001196"/>
            <a:ext cx="5943864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E48F0DC-74D8-4B9D-926B-2A9CE567F41B}"/>
              </a:ext>
            </a:extLst>
          </p:cNvPr>
          <p:cNvSpPr/>
          <p:nvPr/>
        </p:nvSpPr>
        <p:spPr>
          <a:xfrm rot="18514619">
            <a:off x="3111416" y="815098"/>
            <a:ext cx="4724685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DD17ED30-EC57-4225-AC49-69FCD47D7DC0}"/>
              </a:ext>
            </a:extLst>
          </p:cNvPr>
          <p:cNvSpPr/>
          <p:nvPr/>
        </p:nvSpPr>
        <p:spPr>
          <a:xfrm rot="18514619">
            <a:off x="3919940" y="572428"/>
            <a:ext cx="5153216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7435693-51E0-40B2-9D72-BEFB33658098}"/>
              </a:ext>
            </a:extLst>
          </p:cNvPr>
          <p:cNvSpPr/>
          <p:nvPr/>
        </p:nvSpPr>
        <p:spPr>
          <a:xfrm rot="18514619">
            <a:off x="615169" y="445398"/>
            <a:ext cx="5054793" cy="5810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24734473-35E8-42FA-9418-B013FFE55D26}"/>
              </a:ext>
            </a:extLst>
          </p:cNvPr>
          <p:cNvSpPr/>
          <p:nvPr/>
        </p:nvSpPr>
        <p:spPr>
          <a:xfrm rot="18514619">
            <a:off x="2146469" y="-2260474"/>
            <a:ext cx="9201768" cy="6589381"/>
          </a:xfrm>
          <a:custGeom>
            <a:avLst/>
            <a:gdLst>
              <a:gd name="connsiteX0" fmla="*/ 4792630 w 9201768"/>
              <a:gd name="connsiteY0" fmla="*/ 6298866 h 6589381"/>
              <a:gd name="connsiteX1" fmla="*/ 4792630 w 9201768"/>
              <a:gd name="connsiteY1" fmla="*/ 6298867 h 6589381"/>
              <a:gd name="connsiteX2" fmla="*/ 4792630 w 9201768"/>
              <a:gd name="connsiteY2" fmla="*/ 6298867 h 6589381"/>
              <a:gd name="connsiteX3" fmla="*/ 7518347 w 9201768"/>
              <a:gd name="connsiteY3" fmla="*/ 4146830 h 6589381"/>
              <a:gd name="connsiteX4" fmla="*/ 7567962 w 9201768"/>
              <a:gd name="connsiteY4" fmla="*/ 4309258 h 6589381"/>
              <a:gd name="connsiteX5" fmla="*/ 7567961 w 9201768"/>
              <a:gd name="connsiteY5" fmla="*/ 4309258 h 6589381"/>
              <a:gd name="connsiteX6" fmla="*/ 7277448 w 9201768"/>
              <a:gd name="connsiteY6" fmla="*/ 4599771 h 6589381"/>
              <a:gd name="connsiteX7" fmla="*/ 3820580 w 9201768"/>
              <a:gd name="connsiteY7" fmla="*/ 4599770 h 6589381"/>
              <a:gd name="connsiteX8" fmla="*/ 3530067 w 9201768"/>
              <a:gd name="connsiteY8" fmla="*/ 4309257 h 6589381"/>
              <a:gd name="connsiteX9" fmla="*/ 3530067 w 9201768"/>
              <a:gd name="connsiteY9" fmla="*/ 4309258 h 6589381"/>
              <a:gd name="connsiteX10" fmla="*/ 3820580 w 9201768"/>
              <a:gd name="connsiteY10" fmla="*/ 4018745 h 6589381"/>
              <a:gd name="connsiteX11" fmla="*/ 7277449 w 9201768"/>
              <a:gd name="connsiteY11" fmla="*/ 4018745 h 6589381"/>
              <a:gd name="connsiteX12" fmla="*/ 7518347 w 9201768"/>
              <a:gd name="connsiteY12" fmla="*/ 4146830 h 6589381"/>
              <a:gd name="connsiteX13" fmla="*/ 7010224 w 9201768"/>
              <a:gd name="connsiteY13" fmla="*/ 3494328 h 6589381"/>
              <a:gd name="connsiteX14" fmla="*/ 7059839 w 9201768"/>
              <a:gd name="connsiteY14" fmla="*/ 3656757 h 6589381"/>
              <a:gd name="connsiteX15" fmla="*/ 7059838 w 9201768"/>
              <a:gd name="connsiteY15" fmla="*/ 3656757 h 6589381"/>
              <a:gd name="connsiteX16" fmla="*/ 6769324 w 9201768"/>
              <a:gd name="connsiteY16" fmla="*/ 3947270 h 6589381"/>
              <a:gd name="connsiteX17" fmla="*/ 1538392 w 9201768"/>
              <a:gd name="connsiteY17" fmla="*/ 3947269 h 6589381"/>
              <a:gd name="connsiteX18" fmla="*/ 1247879 w 9201768"/>
              <a:gd name="connsiteY18" fmla="*/ 3656756 h 6589381"/>
              <a:gd name="connsiteX19" fmla="*/ 1247879 w 9201768"/>
              <a:gd name="connsiteY19" fmla="*/ 3656757 h 6589381"/>
              <a:gd name="connsiteX20" fmla="*/ 1538392 w 9201768"/>
              <a:gd name="connsiteY20" fmla="*/ 3366244 h 6589381"/>
              <a:gd name="connsiteX21" fmla="*/ 6769326 w 9201768"/>
              <a:gd name="connsiteY21" fmla="*/ 3366244 h 6589381"/>
              <a:gd name="connsiteX22" fmla="*/ 7010224 w 9201768"/>
              <a:gd name="connsiteY22" fmla="*/ 3494328 h 6589381"/>
              <a:gd name="connsiteX23" fmla="*/ 9152153 w 9201768"/>
              <a:gd name="connsiteY23" fmla="*/ 6136439 h 6589381"/>
              <a:gd name="connsiteX24" fmla="*/ 9201768 w 9201768"/>
              <a:gd name="connsiteY24" fmla="*/ 6298867 h 6589381"/>
              <a:gd name="connsiteX25" fmla="*/ 9201768 w 9201768"/>
              <a:gd name="connsiteY25" fmla="*/ 6298868 h 6589381"/>
              <a:gd name="connsiteX26" fmla="*/ 8911255 w 9201768"/>
              <a:gd name="connsiteY26" fmla="*/ 6589381 h 6589381"/>
              <a:gd name="connsiteX27" fmla="*/ 5083143 w 9201768"/>
              <a:gd name="connsiteY27" fmla="*/ 6589379 h 6589381"/>
              <a:gd name="connsiteX28" fmla="*/ 4798532 w 9201768"/>
              <a:gd name="connsiteY28" fmla="*/ 6357414 h 6589381"/>
              <a:gd name="connsiteX29" fmla="*/ 4792630 w 9201768"/>
              <a:gd name="connsiteY29" fmla="*/ 6298867 h 6589381"/>
              <a:gd name="connsiteX30" fmla="*/ 4798532 w 9201768"/>
              <a:gd name="connsiteY30" fmla="*/ 6240319 h 6589381"/>
              <a:gd name="connsiteX31" fmla="*/ 5083143 w 9201768"/>
              <a:gd name="connsiteY31" fmla="*/ 6008354 h 6589381"/>
              <a:gd name="connsiteX32" fmla="*/ 8911256 w 9201768"/>
              <a:gd name="connsiteY32" fmla="*/ 6008355 h 6589381"/>
              <a:gd name="connsiteX33" fmla="*/ 9152153 w 9201768"/>
              <a:gd name="connsiteY33" fmla="*/ 6136439 h 6589381"/>
              <a:gd name="connsiteX34" fmla="*/ 8660554 w 9201768"/>
              <a:gd name="connsiteY34" fmla="*/ 5461398 h 6589381"/>
              <a:gd name="connsiteX35" fmla="*/ 8710169 w 9201768"/>
              <a:gd name="connsiteY35" fmla="*/ 5623827 h 6589381"/>
              <a:gd name="connsiteX36" fmla="*/ 8710168 w 9201768"/>
              <a:gd name="connsiteY36" fmla="*/ 5623827 h 6589381"/>
              <a:gd name="connsiteX37" fmla="*/ 8419655 w 9201768"/>
              <a:gd name="connsiteY37" fmla="*/ 5914340 h 6589381"/>
              <a:gd name="connsiteX38" fmla="*/ 3972388 w 9201768"/>
              <a:gd name="connsiteY38" fmla="*/ 5914338 h 6589381"/>
              <a:gd name="connsiteX39" fmla="*/ 3681875 w 9201768"/>
              <a:gd name="connsiteY39" fmla="*/ 5623825 h 6589381"/>
              <a:gd name="connsiteX40" fmla="*/ 3681875 w 9201768"/>
              <a:gd name="connsiteY40" fmla="*/ 5623826 h 6589381"/>
              <a:gd name="connsiteX41" fmla="*/ 3972388 w 9201768"/>
              <a:gd name="connsiteY41" fmla="*/ 5333313 h 6589381"/>
              <a:gd name="connsiteX42" fmla="*/ 8419656 w 9201768"/>
              <a:gd name="connsiteY42" fmla="*/ 5333314 h 6589381"/>
              <a:gd name="connsiteX43" fmla="*/ 8660554 w 9201768"/>
              <a:gd name="connsiteY43" fmla="*/ 5461398 h 6589381"/>
              <a:gd name="connsiteX44" fmla="*/ 6063683 w 9201768"/>
              <a:gd name="connsiteY44" fmla="*/ 2181076 h 6589381"/>
              <a:gd name="connsiteX45" fmla="*/ 6113298 w 9201768"/>
              <a:gd name="connsiteY45" fmla="*/ 2343504 h 6589381"/>
              <a:gd name="connsiteX46" fmla="*/ 6113297 w 9201768"/>
              <a:gd name="connsiteY46" fmla="*/ 2343505 h 6589381"/>
              <a:gd name="connsiteX47" fmla="*/ 5822783 w 9201768"/>
              <a:gd name="connsiteY47" fmla="*/ 2634017 h 6589381"/>
              <a:gd name="connsiteX48" fmla="*/ 1679125 w 9201768"/>
              <a:gd name="connsiteY48" fmla="*/ 2634016 h 6589381"/>
              <a:gd name="connsiteX49" fmla="*/ 1394514 w 9201768"/>
              <a:gd name="connsiteY49" fmla="*/ 2402052 h 6589381"/>
              <a:gd name="connsiteX50" fmla="*/ 1388612 w 9201768"/>
              <a:gd name="connsiteY50" fmla="*/ 2343504 h 6589381"/>
              <a:gd name="connsiteX51" fmla="*/ 1388612 w 9201768"/>
              <a:gd name="connsiteY51" fmla="*/ 2343504 h 6589381"/>
              <a:gd name="connsiteX52" fmla="*/ 1388612 w 9201768"/>
              <a:gd name="connsiteY52" fmla="*/ 2343504 h 6589381"/>
              <a:gd name="connsiteX53" fmla="*/ 1394514 w 9201768"/>
              <a:gd name="connsiteY53" fmla="*/ 2284956 h 6589381"/>
              <a:gd name="connsiteX54" fmla="*/ 1679125 w 9201768"/>
              <a:gd name="connsiteY54" fmla="*/ 2052992 h 6589381"/>
              <a:gd name="connsiteX55" fmla="*/ 5822785 w 9201768"/>
              <a:gd name="connsiteY55" fmla="*/ 2052991 h 6589381"/>
              <a:gd name="connsiteX56" fmla="*/ 6063683 w 9201768"/>
              <a:gd name="connsiteY56" fmla="*/ 2181076 h 6589381"/>
              <a:gd name="connsiteX57" fmla="*/ 8355645 w 9201768"/>
              <a:gd name="connsiteY57" fmla="*/ 4795090 h 6589381"/>
              <a:gd name="connsiteX58" fmla="*/ 8405259 w 9201768"/>
              <a:gd name="connsiteY58" fmla="*/ 4957518 h 6589381"/>
              <a:gd name="connsiteX59" fmla="*/ 8405259 w 9201768"/>
              <a:gd name="connsiteY59" fmla="*/ 4957519 h 6589381"/>
              <a:gd name="connsiteX60" fmla="*/ 8114745 w 9201768"/>
              <a:gd name="connsiteY60" fmla="*/ 5248031 h 6589381"/>
              <a:gd name="connsiteX61" fmla="*/ 2652495 w 9201768"/>
              <a:gd name="connsiteY61" fmla="*/ 5248031 h 6589381"/>
              <a:gd name="connsiteX62" fmla="*/ 2367884 w 9201768"/>
              <a:gd name="connsiteY62" fmla="*/ 5016066 h 6589381"/>
              <a:gd name="connsiteX63" fmla="*/ 2361982 w 9201768"/>
              <a:gd name="connsiteY63" fmla="*/ 4957518 h 6589381"/>
              <a:gd name="connsiteX64" fmla="*/ 2367884 w 9201768"/>
              <a:gd name="connsiteY64" fmla="*/ 4898970 h 6589381"/>
              <a:gd name="connsiteX65" fmla="*/ 2652495 w 9201768"/>
              <a:gd name="connsiteY65" fmla="*/ 4667006 h 6589381"/>
              <a:gd name="connsiteX66" fmla="*/ 8114747 w 9201768"/>
              <a:gd name="connsiteY66" fmla="*/ 4667006 h 6589381"/>
              <a:gd name="connsiteX67" fmla="*/ 8355645 w 9201768"/>
              <a:gd name="connsiteY67" fmla="*/ 4795090 h 6589381"/>
              <a:gd name="connsiteX68" fmla="*/ 5205311 w 9201768"/>
              <a:gd name="connsiteY68" fmla="*/ 828827 h 6589381"/>
              <a:gd name="connsiteX69" fmla="*/ 5254926 w 9201768"/>
              <a:gd name="connsiteY69" fmla="*/ 991256 h 6589381"/>
              <a:gd name="connsiteX70" fmla="*/ 5254925 w 9201768"/>
              <a:gd name="connsiteY70" fmla="*/ 991256 h 6589381"/>
              <a:gd name="connsiteX71" fmla="*/ 4964412 w 9201768"/>
              <a:gd name="connsiteY71" fmla="*/ 1281768 h 6589381"/>
              <a:gd name="connsiteX72" fmla="*/ 820754 w 9201768"/>
              <a:gd name="connsiteY72" fmla="*/ 1281768 h 6589381"/>
              <a:gd name="connsiteX73" fmla="*/ 536143 w 9201768"/>
              <a:gd name="connsiteY73" fmla="*/ 1049804 h 6589381"/>
              <a:gd name="connsiteX74" fmla="*/ 530241 w 9201768"/>
              <a:gd name="connsiteY74" fmla="*/ 991256 h 6589381"/>
              <a:gd name="connsiteX75" fmla="*/ 536143 w 9201768"/>
              <a:gd name="connsiteY75" fmla="*/ 932708 h 6589381"/>
              <a:gd name="connsiteX76" fmla="*/ 820754 w 9201768"/>
              <a:gd name="connsiteY76" fmla="*/ 700743 h 6589381"/>
              <a:gd name="connsiteX77" fmla="*/ 4964413 w 9201768"/>
              <a:gd name="connsiteY77" fmla="*/ 700743 h 6589381"/>
              <a:gd name="connsiteX78" fmla="*/ 5205311 w 9201768"/>
              <a:gd name="connsiteY78" fmla="*/ 828827 h 6589381"/>
              <a:gd name="connsiteX79" fmla="*/ 5894250 w 9201768"/>
              <a:gd name="connsiteY79" fmla="*/ 1502849 h 6589381"/>
              <a:gd name="connsiteX80" fmla="*/ 5943865 w 9201768"/>
              <a:gd name="connsiteY80" fmla="*/ 1665278 h 6589381"/>
              <a:gd name="connsiteX81" fmla="*/ 5943864 w 9201768"/>
              <a:gd name="connsiteY81" fmla="*/ 1665278 h 6589381"/>
              <a:gd name="connsiteX82" fmla="*/ 5653351 w 9201768"/>
              <a:gd name="connsiteY82" fmla="*/ 1955790 h 6589381"/>
              <a:gd name="connsiteX83" fmla="*/ 290514 w 9201768"/>
              <a:gd name="connsiteY83" fmla="*/ 1955790 h 6589381"/>
              <a:gd name="connsiteX84" fmla="*/ 1 w 9201768"/>
              <a:gd name="connsiteY84" fmla="*/ 1665277 h 6589381"/>
              <a:gd name="connsiteX85" fmla="*/ 0 w 9201768"/>
              <a:gd name="connsiteY85" fmla="*/ 1665278 h 6589381"/>
              <a:gd name="connsiteX86" fmla="*/ 290514 w 9201768"/>
              <a:gd name="connsiteY86" fmla="*/ 1374765 h 6589381"/>
              <a:gd name="connsiteX87" fmla="*/ 5653352 w 9201768"/>
              <a:gd name="connsiteY87" fmla="*/ 1374765 h 6589381"/>
              <a:gd name="connsiteX88" fmla="*/ 5894250 w 9201768"/>
              <a:gd name="connsiteY88" fmla="*/ 1502849 h 6589381"/>
              <a:gd name="connsiteX89" fmla="*/ 7105437 w 9201768"/>
              <a:gd name="connsiteY89" fmla="*/ 2829342 h 6589381"/>
              <a:gd name="connsiteX90" fmla="*/ 7155052 w 9201768"/>
              <a:gd name="connsiteY90" fmla="*/ 2991771 h 6589381"/>
              <a:gd name="connsiteX91" fmla="*/ 7155051 w 9201768"/>
              <a:gd name="connsiteY91" fmla="*/ 2991771 h 6589381"/>
              <a:gd name="connsiteX92" fmla="*/ 6864538 w 9201768"/>
              <a:gd name="connsiteY92" fmla="*/ 3282284 h 6589381"/>
              <a:gd name="connsiteX93" fmla="*/ 2292348 w 9201768"/>
              <a:gd name="connsiteY93" fmla="*/ 3282283 h 6589381"/>
              <a:gd name="connsiteX94" fmla="*/ 2001835 w 9201768"/>
              <a:gd name="connsiteY94" fmla="*/ 2991770 h 6589381"/>
              <a:gd name="connsiteX95" fmla="*/ 2001835 w 9201768"/>
              <a:gd name="connsiteY95" fmla="*/ 2991771 h 6589381"/>
              <a:gd name="connsiteX96" fmla="*/ 2292348 w 9201768"/>
              <a:gd name="connsiteY96" fmla="*/ 2701258 h 6589381"/>
              <a:gd name="connsiteX97" fmla="*/ 6864539 w 9201768"/>
              <a:gd name="connsiteY97" fmla="*/ 2701258 h 6589381"/>
              <a:gd name="connsiteX98" fmla="*/ 7105437 w 9201768"/>
              <a:gd name="connsiteY98" fmla="*/ 2829342 h 6589381"/>
              <a:gd name="connsiteX99" fmla="*/ 5064106 w 9201768"/>
              <a:gd name="connsiteY99" fmla="*/ 128085 h 6589381"/>
              <a:gd name="connsiteX100" fmla="*/ 5113721 w 9201768"/>
              <a:gd name="connsiteY100" fmla="*/ 290513 h 6589381"/>
              <a:gd name="connsiteX101" fmla="*/ 5113720 w 9201768"/>
              <a:gd name="connsiteY101" fmla="*/ 290513 h 6589381"/>
              <a:gd name="connsiteX102" fmla="*/ 4823207 w 9201768"/>
              <a:gd name="connsiteY102" fmla="*/ 581026 h 6589381"/>
              <a:gd name="connsiteX103" fmla="*/ 349440 w 9201768"/>
              <a:gd name="connsiteY103" fmla="*/ 581025 h 6589381"/>
              <a:gd name="connsiteX104" fmla="*/ 58927 w 9201768"/>
              <a:gd name="connsiteY104" fmla="*/ 290512 h 6589381"/>
              <a:gd name="connsiteX105" fmla="*/ 58927 w 9201768"/>
              <a:gd name="connsiteY105" fmla="*/ 290513 h 6589381"/>
              <a:gd name="connsiteX106" fmla="*/ 349440 w 9201768"/>
              <a:gd name="connsiteY106" fmla="*/ 0 h 6589381"/>
              <a:gd name="connsiteX107" fmla="*/ 4823208 w 9201768"/>
              <a:gd name="connsiteY107" fmla="*/ 0 h 6589381"/>
              <a:gd name="connsiteX108" fmla="*/ 5064106 w 9201768"/>
              <a:gd name="connsiteY108" fmla="*/ 128085 h 658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9201768" h="6589381">
                <a:moveTo>
                  <a:pt x="4792630" y="6298866"/>
                </a:moveTo>
                <a:lnTo>
                  <a:pt x="4792630" y="6298867"/>
                </a:lnTo>
                <a:lnTo>
                  <a:pt x="4792630" y="6298867"/>
                </a:lnTo>
                <a:close/>
                <a:moveTo>
                  <a:pt x="7518347" y="4146830"/>
                </a:moveTo>
                <a:cubicBezTo>
                  <a:pt x="7549671" y="4193195"/>
                  <a:pt x="7567962" y="4249091"/>
                  <a:pt x="7567962" y="4309258"/>
                </a:cubicBezTo>
                <a:lnTo>
                  <a:pt x="7567961" y="4309258"/>
                </a:lnTo>
                <a:cubicBezTo>
                  <a:pt x="7567961" y="4469704"/>
                  <a:pt x="7437894" y="4599771"/>
                  <a:pt x="7277448" y="4599771"/>
                </a:cubicBezTo>
                <a:lnTo>
                  <a:pt x="3820580" y="4599770"/>
                </a:lnTo>
                <a:cubicBezTo>
                  <a:pt x="3660134" y="4599770"/>
                  <a:pt x="3530068" y="4469703"/>
                  <a:pt x="3530067" y="4309257"/>
                </a:cubicBezTo>
                <a:lnTo>
                  <a:pt x="3530067" y="4309258"/>
                </a:lnTo>
                <a:cubicBezTo>
                  <a:pt x="3530067" y="4148812"/>
                  <a:pt x="3660134" y="4018745"/>
                  <a:pt x="3820580" y="4018745"/>
                </a:cubicBezTo>
                <a:lnTo>
                  <a:pt x="7277449" y="4018745"/>
                </a:lnTo>
                <a:cubicBezTo>
                  <a:pt x="7377728" y="4018745"/>
                  <a:pt x="7466139" y="4069552"/>
                  <a:pt x="7518347" y="4146830"/>
                </a:cubicBezTo>
                <a:close/>
                <a:moveTo>
                  <a:pt x="7010224" y="3494328"/>
                </a:moveTo>
                <a:cubicBezTo>
                  <a:pt x="7041548" y="3540694"/>
                  <a:pt x="7059839" y="3596589"/>
                  <a:pt x="7059839" y="3656757"/>
                </a:cubicBezTo>
                <a:lnTo>
                  <a:pt x="7059838" y="3656757"/>
                </a:lnTo>
                <a:cubicBezTo>
                  <a:pt x="7059838" y="3817203"/>
                  <a:pt x="6929771" y="3947270"/>
                  <a:pt x="6769324" y="3947270"/>
                </a:cubicBezTo>
                <a:lnTo>
                  <a:pt x="1538392" y="3947269"/>
                </a:lnTo>
                <a:cubicBezTo>
                  <a:pt x="1377946" y="3947268"/>
                  <a:pt x="1247879" y="3817202"/>
                  <a:pt x="1247879" y="3656756"/>
                </a:cubicBezTo>
                <a:lnTo>
                  <a:pt x="1247879" y="3656757"/>
                </a:lnTo>
                <a:cubicBezTo>
                  <a:pt x="1247879" y="3496311"/>
                  <a:pt x="1377946" y="3366244"/>
                  <a:pt x="1538392" y="3366244"/>
                </a:cubicBezTo>
                <a:lnTo>
                  <a:pt x="6769326" y="3366244"/>
                </a:lnTo>
                <a:cubicBezTo>
                  <a:pt x="6869605" y="3366244"/>
                  <a:pt x="6958017" y="3417051"/>
                  <a:pt x="7010224" y="3494328"/>
                </a:cubicBezTo>
                <a:close/>
                <a:moveTo>
                  <a:pt x="9152153" y="6136439"/>
                </a:moveTo>
                <a:cubicBezTo>
                  <a:pt x="9183477" y="6182804"/>
                  <a:pt x="9201768" y="6238700"/>
                  <a:pt x="9201768" y="6298867"/>
                </a:cubicBezTo>
                <a:lnTo>
                  <a:pt x="9201768" y="6298868"/>
                </a:lnTo>
                <a:cubicBezTo>
                  <a:pt x="9201768" y="6459314"/>
                  <a:pt x="9071700" y="6589380"/>
                  <a:pt x="8911255" y="6589381"/>
                </a:cubicBezTo>
                <a:lnTo>
                  <a:pt x="5083143" y="6589379"/>
                </a:lnTo>
                <a:cubicBezTo>
                  <a:pt x="4942753" y="6589379"/>
                  <a:pt x="4825621" y="6489796"/>
                  <a:pt x="4798532" y="6357414"/>
                </a:cubicBezTo>
                <a:lnTo>
                  <a:pt x="4792630" y="6298867"/>
                </a:lnTo>
                <a:lnTo>
                  <a:pt x="4798532" y="6240319"/>
                </a:lnTo>
                <a:cubicBezTo>
                  <a:pt x="4825622" y="6107937"/>
                  <a:pt x="4942753" y="6008354"/>
                  <a:pt x="5083143" y="6008354"/>
                </a:cubicBezTo>
                <a:lnTo>
                  <a:pt x="8911256" y="6008355"/>
                </a:lnTo>
                <a:cubicBezTo>
                  <a:pt x="9011534" y="6008354"/>
                  <a:pt x="9099946" y="6059161"/>
                  <a:pt x="9152153" y="6136439"/>
                </a:cubicBezTo>
                <a:close/>
                <a:moveTo>
                  <a:pt x="8660554" y="5461398"/>
                </a:moveTo>
                <a:cubicBezTo>
                  <a:pt x="8691878" y="5507764"/>
                  <a:pt x="8710169" y="5563660"/>
                  <a:pt x="8710169" y="5623827"/>
                </a:cubicBezTo>
                <a:lnTo>
                  <a:pt x="8710168" y="5623827"/>
                </a:lnTo>
                <a:cubicBezTo>
                  <a:pt x="8710168" y="5784273"/>
                  <a:pt x="8580101" y="5914339"/>
                  <a:pt x="8419655" y="5914340"/>
                </a:cubicBezTo>
                <a:lnTo>
                  <a:pt x="3972388" y="5914338"/>
                </a:lnTo>
                <a:cubicBezTo>
                  <a:pt x="3811942" y="5914338"/>
                  <a:pt x="3681875" y="5784271"/>
                  <a:pt x="3681875" y="5623825"/>
                </a:cubicBezTo>
                <a:lnTo>
                  <a:pt x="3681875" y="5623826"/>
                </a:lnTo>
                <a:cubicBezTo>
                  <a:pt x="3681875" y="5463380"/>
                  <a:pt x="3811942" y="5333313"/>
                  <a:pt x="3972388" y="5333313"/>
                </a:cubicBezTo>
                <a:lnTo>
                  <a:pt x="8419656" y="5333314"/>
                </a:lnTo>
                <a:cubicBezTo>
                  <a:pt x="8519935" y="5333314"/>
                  <a:pt x="8608347" y="5384121"/>
                  <a:pt x="8660554" y="5461398"/>
                </a:cubicBezTo>
                <a:close/>
                <a:moveTo>
                  <a:pt x="6063683" y="2181076"/>
                </a:moveTo>
                <a:cubicBezTo>
                  <a:pt x="6095007" y="2227442"/>
                  <a:pt x="6113298" y="2283337"/>
                  <a:pt x="6113298" y="2343504"/>
                </a:cubicBezTo>
                <a:lnTo>
                  <a:pt x="6113297" y="2343505"/>
                </a:lnTo>
                <a:cubicBezTo>
                  <a:pt x="6113297" y="2503951"/>
                  <a:pt x="5983229" y="2634017"/>
                  <a:pt x="5822783" y="2634017"/>
                </a:cubicBezTo>
                <a:lnTo>
                  <a:pt x="1679125" y="2634016"/>
                </a:lnTo>
                <a:cubicBezTo>
                  <a:pt x="1538734" y="2634016"/>
                  <a:pt x="1421603" y="2534434"/>
                  <a:pt x="1394514" y="2402052"/>
                </a:cubicBezTo>
                <a:lnTo>
                  <a:pt x="1388612" y="2343504"/>
                </a:lnTo>
                <a:lnTo>
                  <a:pt x="1388612" y="2343504"/>
                </a:lnTo>
                <a:lnTo>
                  <a:pt x="1388612" y="2343504"/>
                </a:lnTo>
                <a:lnTo>
                  <a:pt x="1394514" y="2284956"/>
                </a:lnTo>
                <a:cubicBezTo>
                  <a:pt x="1421603" y="2152574"/>
                  <a:pt x="1538735" y="2052992"/>
                  <a:pt x="1679125" y="2052992"/>
                </a:cubicBezTo>
                <a:lnTo>
                  <a:pt x="5822785" y="2052991"/>
                </a:lnTo>
                <a:cubicBezTo>
                  <a:pt x="5923063" y="2052992"/>
                  <a:pt x="6011475" y="2103799"/>
                  <a:pt x="6063683" y="2181076"/>
                </a:cubicBezTo>
                <a:close/>
                <a:moveTo>
                  <a:pt x="8355645" y="4795090"/>
                </a:moveTo>
                <a:cubicBezTo>
                  <a:pt x="8386968" y="4841456"/>
                  <a:pt x="8405259" y="4897351"/>
                  <a:pt x="8405259" y="4957518"/>
                </a:cubicBezTo>
                <a:lnTo>
                  <a:pt x="8405259" y="4957519"/>
                </a:lnTo>
                <a:cubicBezTo>
                  <a:pt x="8405259" y="5117965"/>
                  <a:pt x="8275192" y="5248032"/>
                  <a:pt x="8114745" y="5248031"/>
                </a:cubicBezTo>
                <a:lnTo>
                  <a:pt x="2652495" y="5248031"/>
                </a:lnTo>
                <a:cubicBezTo>
                  <a:pt x="2512105" y="5248030"/>
                  <a:pt x="2394974" y="5148448"/>
                  <a:pt x="2367884" y="5016066"/>
                </a:cubicBezTo>
                <a:lnTo>
                  <a:pt x="2361982" y="4957518"/>
                </a:lnTo>
                <a:lnTo>
                  <a:pt x="2367884" y="4898970"/>
                </a:lnTo>
                <a:cubicBezTo>
                  <a:pt x="2394973" y="4766588"/>
                  <a:pt x="2512105" y="4667006"/>
                  <a:pt x="2652495" y="4667006"/>
                </a:cubicBezTo>
                <a:lnTo>
                  <a:pt x="8114747" y="4667006"/>
                </a:lnTo>
                <a:cubicBezTo>
                  <a:pt x="8215025" y="4667006"/>
                  <a:pt x="8303437" y="4717813"/>
                  <a:pt x="8355645" y="4795090"/>
                </a:cubicBezTo>
                <a:close/>
                <a:moveTo>
                  <a:pt x="5205311" y="828827"/>
                </a:moveTo>
                <a:cubicBezTo>
                  <a:pt x="5236635" y="875193"/>
                  <a:pt x="5254926" y="931088"/>
                  <a:pt x="5254926" y="991256"/>
                </a:cubicBezTo>
                <a:lnTo>
                  <a:pt x="5254925" y="991256"/>
                </a:lnTo>
                <a:cubicBezTo>
                  <a:pt x="5254925" y="1151702"/>
                  <a:pt x="5124858" y="1281768"/>
                  <a:pt x="4964412" y="1281768"/>
                </a:cubicBezTo>
                <a:lnTo>
                  <a:pt x="820754" y="1281768"/>
                </a:lnTo>
                <a:cubicBezTo>
                  <a:pt x="680364" y="1281768"/>
                  <a:pt x="563232" y="1182185"/>
                  <a:pt x="536143" y="1049804"/>
                </a:cubicBezTo>
                <a:lnTo>
                  <a:pt x="530241" y="991256"/>
                </a:lnTo>
                <a:lnTo>
                  <a:pt x="536143" y="932708"/>
                </a:lnTo>
                <a:cubicBezTo>
                  <a:pt x="563232" y="800326"/>
                  <a:pt x="680363" y="700743"/>
                  <a:pt x="820754" y="700743"/>
                </a:cubicBezTo>
                <a:lnTo>
                  <a:pt x="4964413" y="700743"/>
                </a:lnTo>
                <a:cubicBezTo>
                  <a:pt x="5064692" y="700743"/>
                  <a:pt x="5153104" y="751550"/>
                  <a:pt x="5205311" y="828827"/>
                </a:cubicBezTo>
                <a:close/>
                <a:moveTo>
                  <a:pt x="5894250" y="1502849"/>
                </a:moveTo>
                <a:cubicBezTo>
                  <a:pt x="5925574" y="1549215"/>
                  <a:pt x="5943865" y="1605110"/>
                  <a:pt x="5943865" y="1665278"/>
                </a:cubicBezTo>
                <a:lnTo>
                  <a:pt x="5943864" y="1665278"/>
                </a:lnTo>
                <a:cubicBezTo>
                  <a:pt x="5943864" y="1825724"/>
                  <a:pt x="5813797" y="1955791"/>
                  <a:pt x="5653351" y="1955790"/>
                </a:cubicBezTo>
                <a:lnTo>
                  <a:pt x="290514" y="1955790"/>
                </a:lnTo>
                <a:cubicBezTo>
                  <a:pt x="130068" y="1955790"/>
                  <a:pt x="0" y="1825723"/>
                  <a:pt x="1" y="1665277"/>
                </a:cubicBezTo>
                <a:lnTo>
                  <a:pt x="0" y="1665278"/>
                </a:lnTo>
                <a:cubicBezTo>
                  <a:pt x="1" y="1504832"/>
                  <a:pt x="130068" y="1374765"/>
                  <a:pt x="290514" y="1374765"/>
                </a:cubicBezTo>
                <a:lnTo>
                  <a:pt x="5653352" y="1374765"/>
                </a:lnTo>
                <a:cubicBezTo>
                  <a:pt x="5753631" y="1374765"/>
                  <a:pt x="5842043" y="1425572"/>
                  <a:pt x="5894250" y="1502849"/>
                </a:cubicBezTo>
                <a:close/>
                <a:moveTo>
                  <a:pt x="7105437" y="2829342"/>
                </a:moveTo>
                <a:cubicBezTo>
                  <a:pt x="7136761" y="2875709"/>
                  <a:pt x="7155052" y="2931604"/>
                  <a:pt x="7155052" y="2991771"/>
                </a:cubicBezTo>
                <a:lnTo>
                  <a:pt x="7155051" y="2991771"/>
                </a:lnTo>
                <a:cubicBezTo>
                  <a:pt x="7155051" y="3152217"/>
                  <a:pt x="7024984" y="3282284"/>
                  <a:pt x="6864538" y="3282284"/>
                </a:cubicBezTo>
                <a:lnTo>
                  <a:pt x="2292348" y="3282283"/>
                </a:lnTo>
                <a:cubicBezTo>
                  <a:pt x="2131902" y="3282283"/>
                  <a:pt x="2001835" y="3152216"/>
                  <a:pt x="2001835" y="2991770"/>
                </a:cubicBezTo>
                <a:lnTo>
                  <a:pt x="2001835" y="2991771"/>
                </a:lnTo>
                <a:cubicBezTo>
                  <a:pt x="2001835" y="2831325"/>
                  <a:pt x="2131902" y="2701258"/>
                  <a:pt x="2292348" y="2701258"/>
                </a:cubicBezTo>
                <a:lnTo>
                  <a:pt x="6864539" y="2701258"/>
                </a:lnTo>
                <a:cubicBezTo>
                  <a:pt x="6964818" y="2701258"/>
                  <a:pt x="7053229" y="2752065"/>
                  <a:pt x="7105437" y="2829342"/>
                </a:cubicBezTo>
                <a:close/>
                <a:moveTo>
                  <a:pt x="5064106" y="128085"/>
                </a:moveTo>
                <a:cubicBezTo>
                  <a:pt x="5095430" y="174451"/>
                  <a:pt x="5113721" y="230346"/>
                  <a:pt x="5113721" y="290513"/>
                </a:cubicBezTo>
                <a:lnTo>
                  <a:pt x="5113720" y="290513"/>
                </a:lnTo>
                <a:cubicBezTo>
                  <a:pt x="5113720" y="450959"/>
                  <a:pt x="4983653" y="581026"/>
                  <a:pt x="4823207" y="581026"/>
                </a:cubicBezTo>
                <a:lnTo>
                  <a:pt x="349440" y="581025"/>
                </a:lnTo>
                <a:cubicBezTo>
                  <a:pt x="188994" y="581025"/>
                  <a:pt x="58927" y="450958"/>
                  <a:pt x="58927" y="290512"/>
                </a:cubicBezTo>
                <a:lnTo>
                  <a:pt x="58927" y="290513"/>
                </a:lnTo>
                <a:cubicBezTo>
                  <a:pt x="58927" y="130067"/>
                  <a:pt x="188994" y="0"/>
                  <a:pt x="349440" y="0"/>
                </a:cubicBezTo>
                <a:lnTo>
                  <a:pt x="4823208" y="0"/>
                </a:lnTo>
                <a:cubicBezTo>
                  <a:pt x="4923487" y="0"/>
                  <a:pt x="5011899" y="50808"/>
                  <a:pt x="5064106" y="128085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CEE08A7C-32EC-4104-9D1E-65059BEC7C1C}"/>
              </a:ext>
            </a:extLst>
          </p:cNvPr>
          <p:cNvSpPr/>
          <p:nvPr/>
        </p:nvSpPr>
        <p:spPr>
          <a:xfrm>
            <a:off x="457737" y="4567078"/>
            <a:ext cx="1308497" cy="1247774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4EDDE114-CD34-4CCE-848B-704017BD55D3}"/>
              </a:ext>
            </a:extLst>
          </p:cNvPr>
          <p:cNvSpPr/>
          <p:nvPr/>
        </p:nvSpPr>
        <p:spPr>
          <a:xfrm>
            <a:off x="672424" y="4773076"/>
            <a:ext cx="853569" cy="835777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lowchart: Connector 79">
            <a:extLst>
              <a:ext uri="{FF2B5EF4-FFF2-40B4-BE49-F238E27FC236}">
                <a16:creationId xmlns:a16="http://schemas.microsoft.com/office/drawing/2014/main" id="{92AD112F-9B09-4B31-9464-69803BC6F942}"/>
              </a:ext>
            </a:extLst>
          </p:cNvPr>
          <p:cNvSpPr/>
          <p:nvPr/>
        </p:nvSpPr>
        <p:spPr>
          <a:xfrm>
            <a:off x="5557444" y="4567078"/>
            <a:ext cx="1308497" cy="1247774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8B3AB399-CF3B-4D8C-B1DF-057FF845A9C2}"/>
              </a:ext>
            </a:extLst>
          </p:cNvPr>
          <p:cNvSpPr/>
          <p:nvPr/>
        </p:nvSpPr>
        <p:spPr>
          <a:xfrm>
            <a:off x="5784907" y="4773076"/>
            <a:ext cx="853569" cy="835777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A0F3FD6-6975-4F14-98DF-98024E9D003F}"/>
              </a:ext>
            </a:extLst>
          </p:cNvPr>
          <p:cNvSpPr txBox="1"/>
          <p:nvPr/>
        </p:nvSpPr>
        <p:spPr>
          <a:xfrm>
            <a:off x="1920774" y="4556277"/>
            <a:ext cx="3482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Cháy</a:t>
            </a:r>
            <a:r>
              <a:rPr lang="en-US" b="1" dirty="0"/>
              <a:t> </a:t>
            </a:r>
            <a:r>
              <a:rPr lang="en-US" b="1" dirty="0" err="1"/>
              <a:t>rừng</a:t>
            </a:r>
            <a:r>
              <a:rPr lang="en-US" b="1" dirty="0"/>
              <a:t> </a:t>
            </a:r>
            <a:r>
              <a:rPr lang="en-US" b="1" dirty="0" err="1"/>
              <a:t>tại</a:t>
            </a:r>
            <a:r>
              <a:rPr lang="en-US" b="1" dirty="0"/>
              <a:t> </a:t>
            </a:r>
            <a:r>
              <a:rPr lang="en-US" b="1" dirty="0" err="1"/>
              <a:t>Úc</a:t>
            </a:r>
            <a:endParaRPr lang="en-US" b="1" dirty="0"/>
          </a:p>
          <a:p>
            <a:pPr algn="l"/>
            <a:r>
              <a:rPr lang="vi-VN" sz="1100" b="1" dirty="0">
                <a:solidFill>
                  <a:srgbClr val="1A0DAB"/>
                </a:solidFill>
                <a:latin typeface="arial" panose="020B0604020202020204" pitchFamily="34" charset="0"/>
              </a:rPr>
              <a:t>Diện tích chá</a:t>
            </a:r>
            <a:r>
              <a:rPr lang="en-US" sz="1100" b="1" dirty="0">
                <a:solidFill>
                  <a:srgbClr val="1A0DAB"/>
                </a:solidFill>
                <a:latin typeface="arial" panose="020B0604020202020204" pitchFamily="34" charset="0"/>
              </a:rPr>
              <a:t>y</a:t>
            </a:r>
            <a:r>
              <a:rPr lang="vi-VN" sz="11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vi-VN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Khoảng 12.600.000 hécta (31.000.000 mẫu Anh)</a:t>
            </a:r>
          </a:p>
          <a:p>
            <a:pPr algn="l"/>
            <a:r>
              <a:rPr lang="vi-VN" sz="1100" b="1" dirty="0">
                <a:solidFill>
                  <a:srgbClr val="1A0DAB"/>
                </a:solidFill>
                <a:latin typeface="arial" panose="020B0604020202020204" pitchFamily="34" charset="0"/>
              </a:rPr>
              <a:t>Ngày bắt đầu</a:t>
            </a:r>
            <a:r>
              <a:rPr lang="vi-VN" sz="11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vi-VN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tháng 6 năm 2019</a:t>
            </a:r>
          </a:p>
          <a:p>
            <a:pPr algn="l"/>
            <a:r>
              <a:rPr lang="vi-VN" sz="1100" b="1" dirty="0">
                <a:solidFill>
                  <a:srgbClr val="1A0DAB"/>
                </a:solidFill>
                <a:latin typeface="arial" panose="020B0604020202020204" pitchFamily="34" charset="0"/>
              </a:rPr>
              <a:t>Người chết</a:t>
            </a:r>
            <a:r>
              <a:rPr lang="vi-VN" sz="11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vi-VN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: 34 trực tiếp; 417 gián tiếp (khói bụi);</a:t>
            </a:r>
          </a:p>
          <a:p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E3C3F94-937C-4D58-B28E-B9CB79ACA290}"/>
              </a:ext>
            </a:extLst>
          </p:cNvPr>
          <p:cNvSpPr txBox="1"/>
          <p:nvPr/>
        </p:nvSpPr>
        <p:spPr>
          <a:xfrm>
            <a:off x="7038975" y="4535339"/>
            <a:ext cx="33219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Cháy</a:t>
            </a:r>
            <a:r>
              <a:rPr lang="en-US" b="1" dirty="0"/>
              <a:t> </a:t>
            </a:r>
            <a:r>
              <a:rPr lang="en-US" b="1" dirty="0" err="1"/>
              <a:t>rừng</a:t>
            </a:r>
            <a:r>
              <a:rPr lang="en-US" b="1" dirty="0"/>
              <a:t> ở Amazon</a:t>
            </a:r>
          </a:p>
          <a:p>
            <a:pPr algn="l"/>
            <a:r>
              <a:rPr lang="vi-VN" sz="1050" b="1" dirty="0">
                <a:solidFill>
                  <a:srgbClr val="1A0DAB"/>
                </a:solidFill>
                <a:latin typeface="arial" panose="020B0604020202020204" pitchFamily="34" charset="0"/>
              </a:rPr>
              <a:t>Diện tích chá</a:t>
            </a:r>
            <a:r>
              <a:rPr lang="en-US" sz="1050" b="1" dirty="0">
                <a:solidFill>
                  <a:srgbClr val="1A0DAB"/>
                </a:solidFill>
                <a:latin typeface="arial" panose="020B0604020202020204" pitchFamily="34" charset="0"/>
              </a:rPr>
              <a:t>y</a:t>
            </a:r>
            <a:r>
              <a:rPr lang="vi-VN" sz="105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vi-VN" sz="105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Khoảng 1</a:t>
            </a:r>
            <a:r>
              <a:rPr lang="en-US" sz="105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01</a:t>
            </a:r>
            <a:r>
              <a:rPr lang="vi-VN" sz="105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05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290</a:t>
            </a:r>
            <a:r>
              <a:rPr lang="vi-VN" sz="105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.000 hécta (</a:t>
            </a:r>
            <a:r>
              <a:rPr lang="en-US" sz="105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97</a:t>
            </a:r>
            <a:r>
              <a:rPr lang="vi-VN" sz="105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.000.000 mẫu Anh)</a:t>
            </a:r>
          </a:p>
          <a:p>
            <a:pPr algn="l"/>
            <a:r>
              <a:rPr lang="vi-VN" sz="1050" b="1" dirty="0">
                <a:solidFill>
                  <a:srgbClr val="1A0DAB"/>
                </a:solidFill>
                <a:latin typeface="arial" panose="020B0604020202020204" pitchFamily="34" charset="0"/>
              </a:rPr>
              <a:t>Ngày bắt đầu</a:t>
            </a:r>
            <a:r>
              <a:rPr lang="vi-VN" sz="105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vi-VN" sz="105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tháng </a:t>
            </a:r>
            <a:r>
              <a:rPr lang="en-US" sz="105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vi-VN" sz="105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năm 2019</a:t>
            </a:r>
          </a:p>
          <a:p>
            <a:pPr algn="l"/>
            <a:r>
              <a:rPr lang="vi-VN" sz="1050" b="1" dirty="0">
                <a:solidFill>
                  <a:srgbClr val="1A0DAB"/>
                </a:solidFill>
                <a:latin typeface="arial" panose="020B0604020202020204" pitchFamily="34" charset="0"/>
              </a:rPr>
              <a:t>Người chết</a:t>
            </a:r>
            <a:r>
              <a:rPr lang="vi-VN" sz="105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vi-VN" sz="105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105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</a:t>
            </a:r>
            <a:endParaRPr lang="vi-VN" sz="105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z="1600" b="1" smtClean="0"/>
              <a:pPr/>
              <a:t>4</a:t>
            </a:fld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99513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0" grpId="0" animBg="1"/>
      <p:bldP spid="86" grpId="0"/>
      <p:bldP spid="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y_rung1_pfnf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6935716" y="3552824"/>
            <a:ext cx="4957739" cy="2329015"/>
          </a:xfrm>
          <a:prstGeom prst="rect">
            <a:avLst/>
          </a:prstGeom>
        </p:spPr>
      </p:pic>
      <p:pic>
        <p:nvPicPr>
          <p:cNvPr id="4" name="Picture 3" descr="download (4)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235334" y="3562350"/>
            <a:ext cx="2675013" cy="2337022"/>
          </a:xfrm>
          <a:prstGeom prst="rect">
            <a:avLst/>
          </a:prstGeom>
        </p:spPr>
      </p:pic>
      <p:pic>
        <p:nvPicPr>
          <p:cNvPr id="5" name="Picture 4" descr="download (1).jpg"/>
          <p:cNvPicPr/>
          <p:nvPr/>
        </p:nvPicPr>
        <p:blipFill>
          <a:blip r:embed="rId6"/>
          <a:stretch>
            <a:fillRect/>
          </a:stretch>
        </p:blipFill>
        <p:spPr>
          <a:xfrm>
            <a:off x="3036414" y="3552825"/>
            <a:ext cx="3328049" cy="2329015"/>
          </a:xfrm>
          <a:prstGeom prst="rect">
            <a:avLst/>
          </a:prstGeom>
        </p:spPr>
      </p:pic>
      <p:pic>
        <p:nvPicPr>
          <p:cNvPr id="6" name="Picture 5" descr="000-1JP9EB-1566794676.jp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35716" y="809341"/>
            <a:ext cx="4970991" cy="26567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05469" y="6082418"/>
            <a:ext cx="2862470" cy="540026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/>
              <a:t>Cháy rừng Amazon</a:t>
            </a:r>
            <a:endParaRPr lang="en-US" sz="2400"/>
          </a:p>
        </p:txBody>
      </p:sp>
      <p:sp>
        <p:nvSpPr>
          <p:cNvPr id="8" name="Rectangle 7"/>
          <p:cNvSpPr/>
          <p:nvPr/>
        </p:nvSpPr>
        <p:spPr>
          <a:xfrm>
            <a:off x="1597203" y="6091943"/>
            <a:ext cx="2862470" cy="540026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/>
              <a:t>Cháy rừng ở Úc</a:t>
            </a:r>
            <a:endParaRPr lang="en-US" sz="2400"/>
          </a:p>
        </p:txBody>
      </p:sp>
      <p:cxnSp>
        <p:nvCxnSpPr>
          <p:cNvPr id="10" name="Straight Connector 9"/>
          <p:cNvCxnSpPr/>
          <p:nvPr/>
        </p:nvCxnSpPr>
        <p:spPr>
          <a:xfrm>
            <a:off x="6627851" y="766529"/>
            <a:ext cx="13252" cy="525962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96194D6-3790-43D0-A7F7-5D9273B75F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34" y="809341"/>
            <a:ext cx="6097903" cy="265672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z="1600" b="1" smtClean="0"/>
              <a:pPr/>
              <a:t>5</a:t>
            </a:fld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17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ô nhiễm kk tại hà nội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7458077" y="752475"/>
            <a:ext cx="3057523" cy="5353050"/>
          </a:xfrm>
          <a:prstGeom prst="rect">
            <a:avLst/>
          </a:prstGeom>
        </p:spPr>
      </p:pic>
      <p:pic>
        <p:nvPicPr>
          <p:cNvPr id="6" name="Picture 5" descr="bảng chất lượng kk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3181350" y="2085974"/>
            <a:ext cx="3867151" cy="2619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C79219-DF07-42E4-8289-ABE4253C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5276850"/>
            <a:ext cx="6019801" cy="828675"/>
          </a:xfrm>
        </p:spPr>
        <p:txBody>
          <a:bodyPr>
            <a:noAutofit/>
          </a:bodyPr>
          <a:lstStyle/>
          <a:p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thủ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đô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ô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nhiễm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vượt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Bắc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z="1600" b="1" smtClean="0"/>
              <a:pPr/>
              <a:t>6</a:t>
            </a:fld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6229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6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4980503" y="5326320"/>
            <a:ext cx="6723436" cy="1030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Tiếng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ồn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ở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đô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thị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các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điểm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công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cộng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giảm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mức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độ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tắc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nghẽn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giao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thông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giảm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13,5% so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với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năm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2019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01933-C93B-46ED-B7D3-CFDE15379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49" y="1315212"/>
            <a:ext cx="4145280" cy="2627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48AF60-AF19-4BAE-9DFD-77BA3B0E2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192" y="485775"/>
            <a:ext cx="6948059" cy="4661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9E88D-6A08-4D41-B413-80E53BA972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49" y="4229100"/>
            <a:ext cx="4145280" cy="2381058"/>
          </a:xfrm>
          <a:prstGeom prst="rect">
            <a:avLst/>
          </a:prstGeom>
        </p:spPr>
      </p:pic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7A3745C9-693A-4E14-818B-6081C36761D8}"/>
              </a:ext>
            </a:extLst>
          </p:cNvPr>
          <p:cNvSpPr/>
          <p:nvPr/>
        </p:nvSpPr>
        <p:spPr>
          <a:xfrm>
            <a:off x="628650" y="485775"/>
            <a:ext cx="3494002" cy="648081"/>
          </a:xfrm>
          <a:prstGeom prst="flowChartAlternateProcess">
            <a:avLst/>
          </a:prstGeom>
          <a:solidFill>
            <a:srgbClr val="FF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Trong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đại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dịch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covid</a:t>
            </a:r>
            <a:r>
              <a:rPr lang="en-US" sz="2400" b="1" dirty="0">
                <a:solidFill>
                  <a:schemeClr val="bg1"/>
                </a:solidFill>
              </a:rPr>
              <a:t> 19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z="1600" b="1" smtClean="0">
                <a:solidFill>
                  <a:schemeClr val="bg1"/>
                </a:solidFill>
              </a:rPr>
              <a:pPr/>
              <a:t>7</a:t>
            </a:fld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44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84779396000_china-trop-2020056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219076" y="2070855"/>
            <a:ext cx="5883144" cy="4419017"/>
          </a:xfrm>
          <a:prstGeom prst="rect">
            <a:avLst/>
          </a:prstGeom>
        </p:spPr>
      </p:pic>
      <p:pic>
        <p:nvPicPr>
          <p:cNvPr id="5" name="Picture 4" descr="1598088760_xk0af9uk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6383694" y="2070854"/>
            <a:ext cx="5427306" cy="4419018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181011" y="0"/>
            <a:ext cx="4571964" cy="199072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dirty="0"/>
              <a:t>TRONG DỊCH COVID 19</a:t>
            </a:r>
          </a:p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757FC4-9BA8-4359-A228-9EF7F1899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5375" y="339553"/>
            <a:ext cx="6905625" cy="660392"/>
          </a:xfrm>
        </p:spPr>
        <p:txBody>
          <a:bodyPr>
            <a:normAutofit fontScale="90000"/>
          </a:bodyPr>
          <a:lstStyle/>
          <a:p>
            <a:r>
              <a:rPr lang="en-US" sz="2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Chất</a:t>
            </a:r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lượng</a:t>
            </a:r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không</a:t>
            </a:r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khí</a:t>
            </a:r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được</a:t>
            </a:r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cải</a:t>
            </a:r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thiện</a:t>
            </a:r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</a:t>
            </a:r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tích</a:t>
            </a:r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cực</a:t>
            </a:r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6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9570BA5-8D15-4695-9CED-9AD6567F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8775" y="790575"/>
            <a:ext cx="4162425" cy="128027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NO2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giảm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30 - 40%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CO2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giảm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5 - 10%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Khói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xe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bụi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mịn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giảm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đáng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kể</a:t>
            </a: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58899" y="6468329"/>
            <a:ext cx="2844800" cy="380345"/>
          </a:xfrm>
        </p:spPr>
        <p:txBody>
          <a:bodyPr/>
          <a:lstStyle/>
          <a:p>
            <a:fld id="{B3B29A35-58E8-4872-AF56-CDEFF92469CA}" type="slidenum">
              <a:rPr lang="en-US" sz="1600" b="1" smtClean="0">
                <a:solidFill>
                  <a:schemeClr val="bg1"/>
                </a:solidFill>
              </a:rPr>
              <a:pPr/>
              <a:t>8</a:t>
            </a:fld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4083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1992" y="271055"/>
            <a:ext cx="5625658" cy="710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Nước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kênh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rạch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/>
              <a:t>Venice (Ý)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bắt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xanh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nhìn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đàn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lội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thumb_600_f577013548e195af383c1ca3bb81f1ec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269655" y="1172853"/>
            <a:ext cx="5507283" cy="2457450"/>
          </a:xfrm>
          <a:prstGeom prst="rect">
            <a:avLst/>
          </a:prstGeom>
        </p:spPr>
      </p:pic>
      <p:pic>
        <p:nvPicPr>
          <p:cNvPr id="5" name="Picture 4" descr="1584779396000_nuoc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269655" y="3752657"/>
            <a:ext cx="5487995" cy="2834288"/>
          </a:xfrm>
          <a:prstGeom prst="rect">
            <a:avLst/>
          </a:prstGeom>
        </p:spPr>
      </p:pic>
      <p:pic>
        <p:nvPicPr>
          <p:cNvPr id="6" name="Picture 5" descr="ntdvn_lo-thung-tang-ozone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6151079" y="400050"/>
            <a:ext cx="5826345" cy="53816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27992" y="5881280"/>
            <a:ext cx="5449658" cy="425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ctr">
              <a:lnSpc>
                <a:spcPct val="115000"/>
              </a:lnSpc>
              <a:spcAft>
                <a:spcPts val="1000"/>
              </a:spcAft>
            </a:pPr>
            <a:r>
              <a:rPr lang="en-US" sz="2000" dirty="0" err="1">
                <a:ea typeface="Calibri" panose="020F0502020204030204" pitchFamily="34" charset="0"/>
                <a:cs typeface="Calibri" panose="020F0502020204030204" pitchFamily="34" charset="0"/>
              </a:rPr>
              <a:t>Tầng</a:t>
            </a: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Calibri" panose="020F0502020204030204" pitchFamily="34" charset="0"/>
              </a:rPr>
              <a:t>ozon</a:t>
            </a: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Calibri" panose="020F0502020204030204" pitchFamily="34" charset="0"/>
              </a:rPr>
              <a:t>thủng</a:t>
            </a: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Calibri" panose="020F0502020204030204" pitchFamily="34" charset="0"/>
              </a:rPr>
              <a:t>Bắc</a:t>
            </a: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Calibri" panose="020F0502020204030204" pitchFamily="34" charset="0"/>
              </a:rPr>
              <a:t>Cực</a:t>
            </a: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Calibri" panose="020F0502020204030204" pitchFamily="34" charset="0"/>
              </a:rPr>
              <a:t>vá</a:t>
            </a: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5964008" y="400050"/>
            <a:ext cx="1" cy="64579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29A35-58E8-4872-AF56-CDEFF92469CA}" type="slidenum">
              <a:rPr lang="en-US" sz="1600" b="1" smtClean="0">
                <a:solidFill>
                  <a:srgbClr val="FF0000"/>
                </a:solidFill>
              </a:rPr>
              <a:pPr/>
              <a:t>9</a:t>
            </a:fld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34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5">
    <wetp:webextensionref xmlns:r="http://schemas.openxmlformats.org/officeDocument/2006/relationships" r:id="rId1"/>
  </wetp:taskpane>
  <wetp:taskpane dockstate="right" visibility="0" width="437" row="6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86F3B126-C8A3-4165-A527-C528DDFD5E63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740E0A8-26E0-4EF6-80AB-9110644FD16C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922</TotalTime>
  <Words>457</Words>
  <Application>Microsoft Office PowerPoint</Application>
  <PresentationFormat>Widescreen</PresentationFormat>
  <Paragraphs>83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Arial</vt:lpstr>
      <vt:lpstr>Arial Rounded MT Bold</vt:lpstr>
      <vt:lpstr>Calibri</vt:lpstr>
      <vt:lpstr>Calibri Light</vt:lpstr>
      <vt:lpstr>Dubai Medium</vt:lpstr>
      <vt:lpstr>Montserrat</vt:lpstr>
      <vt:lpstr>Times New Roman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Hà Nội là 1 trong những thủ đô ô nhiễm nhất thế giới vượt qua cả Bắc Kinh. </vt:lpstr>
      <vt:lpstr>PowerPoint Presentation</vt:lpstr>
      <vt:lpstr>Chất lượng không khí được cải thiện theo tích cực: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</dc:creator>
  <cp:lastModifiedBy>Maxsys</cp:lastModifiedBy>
  <cp:revision>104</cp:revision>
  <dcterms:created xsi:type="dcterms:W3CDTF">2020-12-17T12:39:55Z</dcterms:created>
  <dcterms:modified xsi:type="dcterms:W3CDTF">2020-12-23T09:14:27Z</dcterms:modified>
</cp:coreProperties>
</file>